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7.xml" ContentType="application/vnd.openxmlformats-officedocument.presentationml.notesSlide+xml"/>
  <Override PartName="/ppt/ink/ink12.xml" ContentType="application/inkml+xml"/>
  <Override PartName="/ppt/notesSlides/notesSlide8.xml" ContentType="application/vnd.openxmlformats-officedocument.presentationml.notesSlide+xml"/>
  <Override PartName="/ppt/ink/ink13.xml" ContentType="application/inkml+xml"/>
  <Override PartName="/ppt/notesSlides/notesSlide9.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8.xml" ContentType="application/inkml+xml"/>
  <Override PartName="/ppt/notesSlides/notesSlide14.xml" ContentType="application/vnd.openxmlformats-officedocument.presentationml.notesSlide+xml"/>
  <Override PartName="/ppt/ink/ink19.xml" ContentType="application/inkml+xml"/>
  <Override PartName="/ppt/notesSlides/notesSlide15.xml" ContentType="application/vnd.openxmlformats-officedocument.presentationml.notesSlide+xml"/>
  <Override PartName="/ppt/ink/ink2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1.xml" ContentType="application/inkml+xml"/>
  <Override PartName="/ppt/notesSlides/notesSlide21.xml" ContentType="application/vnd.openxmlformats-officedocument.presentationml.notesSlide+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613" r:id="rId2"/>
    <p:sldId id="650" r:id="rId3"/>
    <p:sldId id="858" r:id="rId4"/>
    <p:sldId id="1393" r:id="rId5"/>
    <p:sldId id="1425" r:id="rId6"/>
    <p:sldId id="879" r:id="rId7"/>
    <p:sldId id="882" r:id="rId8"/>
    <p:sldId id="883" r:id="rId9"/>
    <p:sldId id="884" r:id="rId10"/>
    <p:sldId id="885" r:id="rId11"/>
    <p:sldId id="1426" r:id="rId12"/>
    <p:sldId id="887" r:id="rId13"/>
    <p:sldId id="886" r:id="rId14"/>
    <p:sldId id="1427" r:id="rId15"/>
    <p:sldId id="1428" r:id="rId16"/>
    <p:sldId id="1265" r:id="rId17"/>
    <p:sldId id="1266" r:id="rId18"/>
    <p:sldId id="1429" r:id="rId19"/>
    <p:sldId id="1430" r:id="rId20"/>
    <p:sldId id="1431" r:id="rId21"/>
    <p:sldId id="1432" r:id="rId22"/>
    <p:sldId id="1433" r:id="rId23"/>
    <p:sldId id="1434" r:id="rId24"/>
    <p:sldId id="888" r:id="rId25"/>
    <p:sldId id="1491" r:id="rId26"/>
    <p:sldId id="1435" r:id="rId27"/>
    <p:sldId id="889" r:id="rId28"/>
    <p:sldId id="890" r:id="rId29"/>
    <p:sldId id="891" r:id="rId30"/>
    <p:sldId id="892" r:id="rId31"/>
    <p:sldId id="1437" r:id="rId32"/>
    <p:sldId id="1264" r:id="rId33"/>
    <p:sldId id="1208" r:id="rId34"/>
    <p:sldId id="1352" r:id="rId35"/>
    <p:sldId id="1209" r:id="rId36"/>
    <p:sldId id="893" r:id="rId37"/>
    <p:sldId id="894" r:id="rId38"/>
    <p:sldId id="1037" r:id="rId39"/>
    <p:sldId id="1033" r:id="rId40"/>
    <p:sldId id="1034" r:id="rId41"/>
    <p:sldId id="1035" r:id="rId42"/>
    <p:sldId id="1036" r:id="rId43"/>
    <p:sldId id="1436" r:id="rId44"/>
    <p:sldId id="1031" r:id="rId45"/>
    <p:sldId id="1032" r:id="rId46"/>
    <p:sldId id="1438" r:id="rId47"/>
    <p:sldId id="1439" r:id="rId48"/>
    <p:sldId id="1440" r:id="rId49"/>
    <p:sldId id="1441" r:id="rId50"/>
    <p:sldId id="1442" r:id="rId51"/>
    <p:sldId id="1445" r:id="rId52"/>
    <p:sldId id="1212" r:id="rId53"/>
    <p:sldId id="1443" r:id="rId54"/>
    <p:sldId id="1446" r:id="rId55"/>
    <p:sldId id="1447" r:id="rId56"/>
    <p:sldId id="1448" r:id="rId57"/>
    <p:sldId id="1449" r:id="rId58"/>
    <p:sldId id="1450" r:id="rId59"/>
    <p:sldId id="1451" r:id="rId60"/>
    <p:sldId id="1452" r:id="rId61"/>
    <p:sldId id="1453" r:id="rId62"/>
    <p:sldId id="1454" r:id="rId63"/>
    <p:sldId id="1455" r:id="rId64"/>
    <p:sldId id="1456" r:id="rId65"/>
    <p:sldId id="1457" r:id="rId66"/>
    <p:sldId id="1458" r:id="rId67"/>
    <p:sldId id="1459" r:id="rId68"/>
    <p:sldId id="1460" r:id="rId69"/>
    <p:sldId id="1461" r:id="rId70"/>
    <p:sldId id="1463" r:id="rId71"/>
    <p:sldId id="777" r:id="rId72"/>
  </p:sldIdLst>
  <p:sldSz cx="12192000" cy="6858000"/>
  <p:notesSz cx="6858000" cy="9144000"/>
  <p:defaultTextStyle>
    <a:defPPr>
      <a:defRPr lang="zh-CN"/>
    </a:defPPr>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0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92" d="100"/>
          <a:sy n="92" d="100"/>
        </p:scale>
        <p:origin x="64" y="112"/>
      </p:cViewPr>
      <p:guideLst>
        <p:guide orient="horz" pos="2160"/>
        <p:guide pos="3031"/>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70.wmf"/><Relationship Id="rId3" Type="http://schemas.openxmlformats.org/officeDocument/2006/relationships/image" Target="../media/image60.wmf"/><Relationship Id="rId7" Type="http://schemas.openxmlformats.org/officeDocument/2006/relationships/image" Target="../media/image64.wmf"/><Relationship Id="rId12" Type="http://schemas.openxmlformats.org/officeDocument/2006/relationships/image" Target="../media/image69.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11" Type="http://schemas.openxmlformats.org/officeDocument/2006/relationships/image" Target="../media/image68.wmf"/><Relationship Id="rId5" Type="http://schemas.openxmlformats.org/officeDocument/2006/relationships/image" Target="../media/image62.wmf"/><Relationship Id="rId10" Type="http://schemas.openxmlformats.org/officeDocument/2006/relationships/image" Target="../media/image67.wmf"/><Relationship Id="rId4" Type="http://schemas.openxmlformats.org/officeDocument/2006/relationships/image" Target="../media/image61.wmf"/><Relationship Id="rId9" Type="http://schemas.openxmlformats.org/officeDocument/2006/relationships/image" Target="../media/image66.wmf"/><Relationship Id="rId14" Type="http://schemas.openxmlformats.org/officeDocument/2006/relationships/image" Target="../media/image7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3.wmf"/></Relationships>
</file>

<file path=ppt/ink/ink1.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13T10:40:55.558"/>
    </inkml:context>
    <inkml:brush xml:id="br0">
      <inkml:brushProperty name="width" value="0.05292" units="cm"/>
      <inkml:brushProperty name="height" value="0.05292" units="cm"/>
      <inkml:brushProperty name="color" value="#FF0000"/>
    </inkml:brush>
  </inkml:definitions>
  <inkml:trace contextRef="#ctx0" brushRef="#br0">15785 11833 0,'-12'23'16,"1"-23"-16,0 0 16,-1 0-16,1 0 15,11 0 1,0 0-16,0 11 16,0-11-16,0 12 15,0-1-15,0 0 16,0 1-1,0 10-15,0 12 16,11 12-16,1-1 16,10 12-16,1-1 15,11 1 1,0 11-16,0-11 16</inkml:trace>
  <inkml:trace contextRef="#ctx0" brushRef="#br0" timeOffset="535.29">15898 13239 0,'-11'0'15,"0"0"-15,-1 0 16,1 0-16,0 0 15,-1 0-15,1 0 16,11 0 0,-12 0-16,12 0 15,0 0-15,-11 0 16,11 11 0,-11 0-16,11 1 15,-12-1-15,12 12 16,0-1-16,0 1 15,0 0 1,0-1-16,0 1 16,0 0-16,0-1 15,0 12-15,0 0 16,12-11 0,-1 11-16,0-11 15,-11-1-15,0 1 16</inkml:trace>
  <inkml:trace contextRef="#ctx0" brushRef="#br0" timeOffset="928.25">15762 14315 0,'0'23'0,"0"-23"0,0 0 15,0 0 1,0 0-16,0 0 16,0 0-16,0 0 15,0 0 1,0 0-16,0 11 15,0 1-15,0-1 16,0 0-16,0 1 16,-11-1-1,11 12-15,0-1 16,0 13-16,0 10 16,0 0-16,0 12 15,11 11 1,12 0-16,-1 0 15,-10-34-15</inkml:trace>
  <inkml:trace contextRef="#ctx0" brushRef="#br0" timeOffset="1768.37">16956 12207 0,'0'0'0,"0"0"0,0 0 15,0 0 1,0 0-16,0 0 16,0 0-16,0 0 15,-11 0 1,-1 0-16,12 12 16,0-1-16,0 12 15,0-1-15,0 1 16,0 0-1,0-1-15,0-10 16,12-1-16,-1 0 16,0 1-16,12 10 15,11-10 1,12-1-16,-12-11 16,11 0-16,1 0 15,-12-11 1,0-1-16,-11-10 15,0-1-15,-12 0 16,0 1-16,1-1 16,-12 0-1,0 1-15,0-1 16,0 0-16,0 1 16,-12-1-16,1 0 15,0 1 1,-1-1-16,1 0 15,0 1-15,-12 10 16,0 1-16,12 0 16,-12-1-1,12 1-15,-1 0 16,1 11-16,-1 0 16,1 0-1</inkml:trace>
  <inkml:trace contextRef="#ctx0" brushRef="#br0" timeOffset="2501.92">17104 13250 0,'-23'0'0,"12"0"16,-1 0 0,1 0-16,0 0 15,-1 0-15,1 0 16,0 0-16,-1 0 15,1 0 1,-1 0-16,1 0 16,0 11-16,-1 1 15,1-1 1,0 0-16,11 1 16,-12 10-16,12 1 15,0 0-15,0 11 16,0 11-1,12 0-15,-1 1 16,12-1-16,-1-11 16,1-11-16,11 11 15,12-12 1,-1 1-16,1-12 16,-1 1-16,1-12 15,-12-12-15,0-10 16,-11-1-1,-1 0-15,-10 1 16,-1-12-16,12-12 16,-12-10-16,1-1 15,-12 0 1,0 1-16,0 10 16,-12 1-16,1 11 15,0 0 1,-1 11-16,1 1 15,-1-1 1,1 12-16,-12-1 0,12 1 16,0 11-1,-1 0-15,1 0 16,0 0 0,-1 0-16</inkml:trace>
  <inkml:trace contextRef="#ctx0" brushRef="#br0" timeOffset="3252.12">17081 14565 0,'0'11'0,"-11"-11"16,-1 0-16,1 0 15,0 0-15,-1 0 16,1 0 0,11 0-16,-11 0 15,11 0-15,-12 0 16,12 0-16,0 0 15,-11 0 1,11 0-16,-12 12 16,12-1-16,0 0 15,-11 1 1,11-1-16,0 0 16,0 12-16,0 0 15,0 11-15,0 11 16,0 0-1,0-11-15,11 0 16,1-11-16,-1 0 16,1-1-16,-1-10 15,0-1 1,12 0-16,11 1 16,12-1-16,-1-11 15,12-11 1,0-12-16,0-11 15,-12 0-15,-11-11 16,-11 11-16,0-12 16,0 1-1,-12 0-15,-11 11 16,0 0-16,0 0 16,-11 11-16,-1 0 15,1 1 1,-1-1-16,-10 12 15,-12-1-15,-12 1 16,-11-1-16,12 12 16,-1 0-1,12 0-15,0 0 16,11 0-16,1 0 16</inkml:trace>
  <inkml:trace contextRef="#ctx0" brushRef="#br0" timeOffset="3750.79">17980 12117 0,'11'11'0,"-11"-11"16,0 0-16,0 0 15,0 0 1,0 0-16,0 0 16,0 0-16,0 0 15,0 0-15,0 0 16,0 0-1,0 0-15,0 0 16,0 0-16,11 0 16,1 11-1,-1-11-15,12 12 16,0-12-16,11 11 16,11 0-16</inkml:trace>
  <inkml:trace contextRef="#ctx0" brushRef="#br0" timeOffset="4192.31">18685 11663 0,'22'23'0,"-22"-23"15,0 0-15,0 0 16,0 0-16,0 11 16,0 1-1,0-1-15,0 0 16,0 12-16,0 0 16,-11-1-1,0 1-15,-1 0 16,1 11-16,0 0 15,-1 11-15,1 0 16,-1 12 0,1-12-16,0 1 15,-1-1-15,1 0 16,0-11-16,-1 0 16,12-11-1,0 0-15,0-12 16,0 0-16,-11 1 15,-1 10 1,1 1-16</inkml:trace>
  <inkml:trace contextRef="#ctx0" brushRef="#br0" timeOffset="4542.49">17832 13488 0,'0'11'0,"0"-11"16,0 0-16,-12 0 15,12 0-15,0 0 16,0 0 0,0 0-16,0 0 15,0 0-15,0 0 16,0 0-1,12 0-15,-1 0 16,0 0-16,12 0 16,0 0-16,0 0 15,-1 0 1,1 0-16,0 12 16,0-12-16,11 11 15,11 0-15,1 1 16,-1-12-1</inkml:trace>
  <inkml:trace contextRef="#ctx0" brushRef="#br0" timeOffset="4927.96">18753 12967 0,'11'0'0,"-11"0"16,0 0-16,0 0 16,0 0-1,0 0-15,0 0 16,0 11-16,0 0 16,-11 12-16,0 0 15,-1 11 1,1 0-16,-1 11 15,1 0-15,0 1 16,-1 10 0,1 1-16,0 11 15,-12-11-15,11-1 16,1 1-16,0-12 16,-1 1-1,1-12-15,0 0 16,11-12-16,0 1 15</inkml:trace>
  <inkml:trace contextRef="#ctx0" brushRef="#br0" timeOffset="5303.95">17809 15211 0,'-11'23'0,"11"-23"16,0 0-16,0 0 15,0-12-15,0 1 16,0 0-1,0-1-15,22 1 16,12 0-16,12-1 16,-1 1-16,1 0 15,-12-1 1,0 1-16,0 0 16,-11-1-1,11 1-15,0 0 0,0-1 16,1 1-1,-1 0-15</inkml:trace>
  <inkml:trace contextRef="#ctx0" brushRef="#br0" timeOffset="6087.99">18878 13998 0,'-11'11'15,"11"-11"-15,0 0 16,0 0-16,0 0 15,-12 0-15,12 0 16,0 0 0,0 0-16,0 0 15,0 12-15,-11-1 16,11 12 0,-11-1-16,11 1 15,-12 0-15,12 11 16,-11 0-16,-1 11 15,12-11 1,-11 11 0,0 1-16,11 10 0,-12 13 15,12-1-15,-11 11 16,0 0 0,11-11-16,0 0 15,0-22-15,-12-1 16,12 0-16,0-11 15,-11 0 1,11 12-16,0-1 16,0 0-16,-12 1 15,12-12 1,0 0-16,0 0 16,0 0-16,0-12 15,0 1-15,0 0 16,0-1-1,0-10-15,0-1 16,0 0-16,-11 1 16,11-1-16,0 0 15,0 1 1,0-1-16,0-11 16,0 0-16,0 0 15,0 0 1,0 0-16,0 0 15,0 0-15,0 0 16,-11 0-16,-1-11 16</inkml:trace>
  <inkml:trace contextRef="#ctx0" brushRef="#br0" timeOffset="38075.3">14591 8422 0,'-12'11'0,"1"-11"0,0 0 16,-1 0-16,1 0 15,-1 11 1,-22 35-16,0 10 15,-23 12-15,-11 23 16,0 11-16,0 0 16,-1 0-1,13-11-15,10-1 16,12 1-16,11 11 16,23 11-1,0-11-15,12 0 16,10-22-16,12-12 15,1-12-15,-1-10 16,11-1 0,1-11-16,10-11 15,-10-12-15,-1 0 16,1-11 0,-12-11-16,-11-12 15,-12 1-15,12-24 16,-12-10-16,1-12 15,-12 0-15,-12-12 16,1 1 0,-12 11-16,-11 0 15,0 11-15,-12 1 16,-10 10 0,-1 1-16,-12 11 15,13 11-15,-1 1 16,11 22-16,24 0 15,-1 0 1,11 0-16,1 0 16</inkml:trace>
  <inkml:trace contextRef="#ctx0" brushRef="#br0" timeOffset="38375.48">14682 9181 0,'0'11'0,"0"-11"15,0 0 1,0 0-16,0 0 16,0 0-16,0 0 15,0 0-15,11 0 16,12 0-1,11 0-15,11 0 16,12-11-16,11 11 16,-11-11-16,0 11 15,-11 0 1,-1 0-16,1-12 16,-1 1-16</inkml:trace>
  <inkml:trace contextRef="#ctx0" brushRef="#br0" timeOffset="39249.37">16024 8546 0,'22'-11'0,"-22"11"16,0-11 0,0-1-16,12 12 15,-1 0-15,0 0 16,1 0-16,-1 0 16,12 0-1,-12 0-15,1 0 16,-1 0-16,0 0 15,-11 0 1,0 0-16,0 12 16,0-1-16,-11 12 15,-12 22-15,-22 12 16,-23 22 0,-12 12-16,12-12 15,-1-11-15,13-11 16,10-12-16,12-11 15,11-11 1,12-12-16,0 0 16,-1 1-16,1-12 15,11 0 1,0 0-16,0 0 16,0 0-16,0 0 15,11 0-15,1 0 16,-1 0-1,12 11-15,-1 0 16,1 1-16,-12-1 16,1 0-16,-1 1 15,1-1 1,-1 0-16,0 1 16,1-1-16,-1 12 15,0 11 1,-11 11-16,0 12 15,0 11-15,-11 0 16,-12 11 0,-11 0-16,0-11 0,0 0 15,0-11 1,0-12-16,0-11 16,-12 0-16,12-11 15,0 0 1,0-1-16,0 1 15,11-12-15,0 1 16,0-1-16,1 0 16,-1-11-1,12 0-15,-1 0 16,1 0-16</inkml:trace>
  <inkml:trace contextRef="#ctx0" brushRef="#br0" timeOffset="39562.81">16626 9204 0,'12'0'0,"-12"0"15,0 0-15,0 0 16,0 0-16,0 0 15,0 0 1,0 0-16,0 0 16,0 0-16,11 0 15,0-12-15,1 12 16,33-11 0,23 11-16,35-11 15,11 11 1,-1-12-16,-10 1 15,-1 0-15,-11-1 16,-11 12-16</inkml:trace>
  <inkml:trace contextRef="#ctx0" brushRef="#br0" timeOffset="40312.85">17365 8501 0,'0'11'0,"0"-11"0,0 0 15,0 0-15,0 0 16,0 0-1,0 0-15,0 0 16,-11 0-16,0 0 16,11 0-1,-12 12-15,1-1 16,0 0-16,-1 12 16,1 0-16,0 11 15,-1 11 1,1 0-16,-1 12 15,1 0 1,0 11-16,-1-12 16,1-10-16,0-1 15,-1 0-15,1-11 16,-1 0-16,1-11 16,0 0-1,-1-1-15,1 1 16,11 0-16,0-12 15,-11 0-15,11 1 16,0 10 0,0-10-16,0 10 15,0 1-15,0 0 16,0-1-16,0 1 16,0 0-1,-12-1-15,12 1 16,0 0-16,0-1 15,0 12-15,0 0 16,0-11 0,0 11-16,0-11 15,0-1-15,0 1 16,0-12 0,0 1-16,0-1 15,0 0-15,0 1 16,0-1-16,0-11 15,0 0 1,0 0-16</inkml:trace>
  <inkml:trace contextRef="#ctx0" brushRef="#br0" timeOffset="43785.98">18889 7923 0,'0'0'15,"-11"0"-15,11 0 16,-11 0-16,11 0 16,-12 0-16,12 0 15,0 11 1,0 1-16,-11-1 16,11 0-16,-11 1 15,11-1 1,0 0-16,0 1 15,-12-12-15,12 11 16,-11 0-16,11 1 16,-12-1-1,12 0-15,-11 1 16,11-1-16,-11 0 16,11 1-16,0-1 15,-12 0 1,12 1-16,-11 10 15,11 1-15,-11 0 16,11-1 0,-12 1-16,12 0 15,-11-1-15,11 12 16,-12 0-16,12 0 16,0 0-1,-11-11-15,0 11 16,11 0-16,-12-11 15,12-1-15,0 1 16,0 0 0,-11-1-16,11 1 15,0-12-15,-11 1 16,11-1 0,0 0-16,0 1 15,0-1-15,-12 0 16,12 1-1,0-1-15,0 0 16,0 1-16,0-1 16,-11 0-16,11 1 15,0-1-15,0 0 16,0 1 0,0-1-16,-12 0 15,12 1-15,0-12 16,0 11-1,0-11-15,-11 0 16,11 11-16,0 1 16,0-12-16,0 11 15,-11 0 1,11 1-16,0-12 16,0 11-16,-12-11 15,12 11-15,0-11 16,-11 12-1,11-12-15,0 11 16,-11 0-16,11-11 16,0 12-16,0-12 15,0 11 1,-12-11-16,12 0 16,0 0-16,-11 11 15,11-11 1,0 0-16,0 12 15,0-12-15,0 0 16,0 11-16,0-11 16,0 11-1,0-11-15,-12 12 16,12-12-16,0 0 16,0 0-16,0 11 15,-11-11 1,11 11-16,0-11 15,0 12-15,0-12 16,0 11 0,-11 0-16,11-11 15,0 0-15,0 12 16,0-1-16,-12-11 16,12 11-1,-11 1-15,11-1 16,0 0-16,0 1 15,-11-1-15,11 0 16,0 1 0,-12-1-16,12 0 15,0 1-15,0-1 16,-11 0 0,11 1-16,0-1 15,0 0-15,0 1 16,0-12-16,0 0 15,-12 0 1,12 11-16,0-11 16,0 0-16,0 11 15,0-11 1,0 0-16,0 12 16,-11-12-16,11 0 15,0 11-15,0-11 16,0 0-1,0 11-15,0-11 16,0 0-16,-11 12 16,11-1-16,0-11 15,0 11 1,0 1-16,0-1 16,-12 0-16,12 1 15,0-1 1,0 0-16,0 1 15,0-1-15,0 0 16,-11-11-16,11 12 16,0-1-1,0-11-15,0 11 16,0-11-16,0 12 16,0-12-16,0 11 15,0-11 1,0 0-16,0 11 15,0-11-15,0 12 16,0-12-16,-11 0 16,11 0-1,0 11-15,0-11 16,0 11-16,-12-11 16,12 12-16,0-12 15,0 0 1,0 11-16,0 0 15,0-11-15,0 12 16,0-1 0,-11-11-16,11 11 15,0-11-15,0 12 16,0-12-16,0 11 16,0-11-1,0 0-15,-12 11 16,12-11-16,0 12 15,0-12-15,0 0 16,0 0 0,0 11-16,0-11 15,0 0-15,-11 0 16,11 11 0,0-11-16,0 0 15,0 12-15,0-12 16,0 0-16,0 0 15,0 11 1,0-11-16,0 0 16,0 0-16,0 11 15,-11-11 1,11 0-16,0 0 16,0 12-16,0-12 15,0 0-15,0 11 16,0-11-1,0 0-15,0 0 16,0 0-16,0 0 16,-12 11-16,12-11 15,0 0 1,0 0-16,0 0 16,0 12-16,0-12 15,0 0-15,0 0 16,0 0-1,0 0-15,0 0 16,0 11-16,0-11 16,0 0-1,0 0-15,0 0 16,0 0-16,0 11 16,0-11-16,0 0 15,0 0 1,0 12-16,0-12 15,0 0-15,0 0 16,-11 0-16,11 0 16,0 0-1,0 0-15,0 0 16,0 11-16,0-11 16,0 0-1,0 0-15,0 0 16,0 0-16,0 0 15,0 11-15,0-11 16,0 0 0,0 0-16,0 0 15,0 0-15,0 0 16,0 0-16,0 0 16,0 0-1,0 0-15,0 0 16,0 0-16,0 0 15,0 0-15,0 0 16,0 12 0,0-12-16,0 0 15,0 0-15,0 0 16,0 0-16,0 0 16,0 0-1,0 0-15,0 0 16,0 0-16,0 0 15,0 0 1,0 0-16,0 0 16,0 0-16,0 0 15,0 0-15,0 0 16,0 0 0,0 0-16,0 0 15,0 0-15,0 0 16,0-12-16,0 1 15,0 0 1,0 11-16,0-12 16,0 12-16,0 0 15,0-11 1,0 11-16,0 0 16,0-11-16,0 11 15,0 0-15,0 0 16,0 0-1,0 0-15,0 0 16,0 0-16,0 0 16,0 0-16,0 0 15,0 0 1,0 0-16,0 0 16,0 0-16,0 0 15,0 0 1,0 0-16,0 0 15,0 0-15,0 0 16,0 0-16,0 0 16,0 0-1,0 0-15,0 0 16,0 0-16,0 0 16,0 0-16,0 0 15,0 0 1,0 0-16,11 0 15</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
  </inkml:definitions>
  <inkml:trace contextRef="#ctx0" brushRef="#br0">250 679,'0'32,"17"-32,-1 0,35-32,-18 32,-16-16,0 16,16-16,-16 16,16-33,-16 17,0-16,16 32,-33-16</inkml:trace>
</inkml:ink>
</file>

<file path=ppt/ink/ink11.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13T10:53:01.937"/>
    </inkml:context>
    <inkml:brush xml:id="br0">
      <inkml:brushProperty name="width" value="0.05292" units="cm"/>
      <inkml:brushProperty name="height" value="0.05292" units="cm"/>
      <inkml:brushProperty name="color" value="#FF0000"/>
    </inkml:brush>
  </inkml:definitions>
  <inkml:trace contextRef="#ctx0" brushRef="#br0">9541 10394 0,'-11'0'0,"11"0"16,0 0-16,0 0 16,0 0-1</inkml:trace>
  <inkml:trace contextRef="#ctx0" brushRef="#br0" timeOffset="1133.45">4890 13454 0,'0'0'0,"0"-11"16,0 11-16,0-12 15,0 1 1,0 0-16,11-1 16,24 1-16,33 0 15,34-1 1,1 1-1,10 0-15,-10 11 0,-35 11 16,-11 12-16,-23 11 16,0 45-1,-23 57-15,-22 45 16,-35 23-16,-10-11 16,-13-12-16,-10 1 15,-24-1 1,12-45-16,12-22 15,11-35-15,11-34 16,11-22 0,-11-12-16,0-22 15,1-34-15,-24-46 16,-22-113 0,11-68-16,34-46 15,34-22-15,23 0 16,23 12-16,11 44 15,-11 24-15,-1 67 16,-10 34 0,-12 46-16,0 22 15,0 35-15,0 22 16,0 11-16,0 12 16,0 11-1,0 11-15,11 23 16,23 68-16,23 68 15,11 91 1,23 67-16,34 92 16,46 67-16,22-11 15,23-34-15,-22-79 16,-58-114 0,-45-113-16,-45-68 15,-35-45 1,-22-23-16,-46-34 0,-80-79 15,-79-57 1,-11 0-16,34 11 16,-12 0-16,11 23 15,47 12 1,10 21-16,23 13 16,-11 10-16</inkml:trace>
</inkml:ink>
</file>

<file path=ppt/ink/ink12.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13T11:01:25.015"/>
    </inkml:context>
    <inkml:brush xml:id="br0">
      <inkml:brushProperty name="width" value="0.05292" units="cm"/>
      <inkml:brushProperty name="height" value="0.05292" units="cm"/>
      <inkml:brushProperty name="color" value="#FF0000"/>
    </inkml:brush>
    <inkml:context xml:id="ctx1">
      <inkml:inkSource xml:id="inkSrc33">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1" timeString="2020-10-13T11:02:31.216"/>
    </inkml:context>
  </inkml:definitions>
  <inkml:trace contextRef="#ctx0" brushRef="#br0">11520 13624 0,'-11'0'16,"-1"0"-16,1-11 16,0-1-16,-1 1 15,1 11 1,-12-11-16,0-1 15,12 1-15,-12 0 16,12-1-16,0 1 16,-1 0-1,1 11-15,-1 0 16,1 0-16,0 0 16,-1 0-1,12 0-15,0 0 16,0 0-16,0 0 15,0 0-15,0 0 16,12 0 0,-1 0-16,12 0 15,0 0-15,22 11 16,12-11-16,0 11 16,0-11-1,-1 0-15,-10 0 16,-1 0-16,1 0 15,-12 0-15,0 0 16,-11 0 0,0 0-16,-1 0 15,1 0-15,11 0 16,0 0 0,1 0-16,10-11 15,0 0-15,1 11 16,-1-12-16,-10 12 15,-1-11 1,0 0-16,-11 11 16,-1-12-16,-10 1 15,-1 11-15,0-11 16,1 11 0,-1-12-16,12 1 15,0 11-15,-1-11 16,1 11-16,0 0 15,0-12 1,-1 12-16,12 0 16,-11-11-16,0 11 15,0 0 1,-1 0-16,1-11 16,0 11-16,-12 0 15,1 0-15,-1 0 16,0 0-1,1 0-15,-1 0 16,1 0-16,-1 0 16</inkml:trace>
  <inkml:trace contextRef="#ctx0" brushRef="#br0" timeOffset="1273.88">14079 12479 0,'11'0'16,"-11"0"-16,0 0 16,0 0-16,0 0 15,0 0-15,0 0 16,12 0 0,-1 0-16,0 0 15,12 0-15,11 0 16,0 0-16,12 0 15,-1 0 1,12 0-16,-11 0 16,11 0-1,-12 0-15,1 0 16,-12 0-16</inkml:trace>
  <inkml:trace contextRef="#ctx0" brushRef="#br0" timeOffset="1591.04">13999 13080 0,'-22'0'16,"10"0"-16,1-11 16,-1 11-16,1-12 15,0 12-15,11 0 16,0 0-1,0 0-15,0 0 16,11-11-16,0 11 16,35-11-16,11-1 15,11 1 1,12 0-16,11-1 16,11 1-1,0 11-15,-11-11 16,0 11-16,-11-12 15,-1 1-15</inkml:trace>
  <inkml:trace contextRef="#ctx0" brushRef="#br0" timeOffset="1910.78">15273 12185 0,'0'0'0,"0"0"16,0 0-1,0-12-15,0 12 16,0-11-16,0 11 15,0-11-15,11-1 16,23 1 0,23 0-16,23-1 15,45-10 1,23-1-16,0-11 0</inkml:trace>
  <inkml:trace contextRef="#ctx0" brushRef="#br0" timeOffset="2593.82">15671 11788 0,'0'0'0,"0"0"15,-11 0-15,11 0 16,-12 0-16,1 0 15,0 11 1,-1 23-16,1 34 16,-23 46-16,-12 22 15,1 0 1,11-23-16,-1-34 16,13-22-16,-1-12 15,12-22-15,11 0 16,0-12-1,0-11-15,11 0 16,34 0-16,35-11 16,57-12-16,22-11 15,-11 0 1,-23 0-16,-23 11 16,-34 1-16,-22-1 15,-12 12 1,-23-1-16,-11 1 15,-11 0-15,-12-1 16,-34 1-16,-11 11 16,-12 0-1,12 0-15,11 11 16,0 1-16,12-1 16,11 0-16,11 1 15,0-1 1,1 0-16,10 1 15,1 10-15,-1 1 16,12 0 0,0 11-16,12 22 15,11 24-15,11-1 16,0 0-16,0-11 16,-11-11-1,-1-12-15,-10-11 16,-12-11-16,0-12 15,-12 1-15</inkml:trace>
  <inkml:trace contextRef="#ctx0" brushRef="#br0" timeOffset="2794.28">15489 13001 0,'-11'0'0,"11"-12"15,0 1-15,0 0 16,0-1-16,0 1 15,0 0 1,11-1-16,0 1 16,24 0-16,33-12 15,45-22-15,47-23 16,22-23 0,-46 0-16</inkml:trace>
  <inkml:trace contextRef="#ctx0" brushRef="#br0" timeOffset="3007.84">16524 11731 0,'-23'23'0,"12"-23"15,-1 0-15,1 0 16,0 11-1,-1 1-15,-10 10 16,-1 12-16,-11 23 16,-23 34-1</inkml:trace>
  <inkml:trace contextRef="#ctx0" brushRef="#br0" timeOffset="3214.29">16558 11754 0,'23'0'16,"-23"0"-16,0 0 16,0 0-1,11 0-15,23-11 16,23 11-16,11 0 16,35 0-16,10 0 15,1 0 1,0 0-16,-23 0 15</inkml:trace>
  <inkml:trace contextRef="#ctx0" brushRef="#br0" timeOffset="3437.69">16478 12128 0,'-11'0'0,"11"0"16,0-11 0,0-1-16,0 1 15,11 0-15,35-12 16,34-11-16,56-11 16,35-1-1,-12 12 1</inkml:trace>
  <inkml:trace contextRef="#ctx0" brushRef="#br0" timeOffset="3696.25">16592 12559 0,'0'34'0,"-11"-34"0,11 0 15,-12 0 1,1 11-16,11 12 16,-11-1-16,11 12 15,0 12 1,0-1-16,0 0 16,11 1-1,0-1-15,1-22 0</inkml:trace>
  <inkml:trace contextRef="#ctx0" brushRef="#br0" timeOffset="4628.12">16513 12547 0,'0'0'16,"0"0"-16,0 0 15,0-11-15,0 0 16,0-1-1,0 1-15,0 0 16,11-12-16,12 0 16,22-11-1,1 12-15,-1-1 16,-11 12-16,0-1 16,-11 12-16,0 0 15,0 12 1,-1 10-16,1 24 15,-12 33-15,1 23 16,-12 11-16,0 1 16,0-12-1,0 0-15,0 0 16,-12-23-16,12-11 16,0-23-1,-11-22-15,0-12 16,-1-11-16,1-11 15,-12-12-15,-11-33 16,-11-35 0,-1-22-16,1-1 15,11 12-15,11 23 16,0 22-16,12 23 16,-1 12-1,1-1-15,11 12 16,0-1-16,0 1 15,0 11-15,0 0 16,0 0 0,11 11-16,12 1 15,0 10-15,0 12 16,-1 12 0,1-1-16,-12 0 15,-11-11-15,0 0 16,0-11-16,0 0 15,0-12 1,0 0-16,0 1 16,0-12-16,0 0 15,0 0-15,12 0 16,11 0 0,11-12-16,11-22 15,23-22-15,1-12 16,-1-12-1,-11-10-15,-23 22 16,0 11-16,-11 23 16,-12 11-16,0 12 15,1 0 1,-1 11-16,1 0 16,-12 0-16,11 0 15,-11 11 1,11 0-16,1 12 15,-1 11-15,0 11 16,12 12-16,-11-12 16</inkml:trace>
  <inkml:trace contextRef="#ctx0" brushRef="#br0" timeOffset="4877.45">17388 12411 0,'-11'-11'0,"11"11"15,0-11 1,0 11-16,0 0 15,0 0-15,0 0 16,0 0-16,0 0 16,0 11-1,0 0-15,11 35 16,1 56-16,-12 22 16,11 12-1,-11 0-15,0-11 16,0-12-16,0-11 15,0-34-15,0-22 16,-11-12 0,11-23-16</inkml:trace>
  <inkml:trace contextRef="#ctx0" brushRef="#br0" timeOffset="5111.08">17980 12876 0,'0'0'0,"0"0"16,-12 0-16,1 0 15,-1 0-15,-10 11 16,-1 12 0,-11 11-16,-12 0 15,1 0-15,-1 0 16,12-11-1,-11-1-15,-1 1 16,1-12-16</inkml:trace>
  <inkml:trace contextRef="#ctx0" brushRef="#br0" timeOffset="5343.42">17707 12128 0,'0'34'16,"0"-34"-16,0 0 16,0 11-16,11 12 15,23 22 1,23 35-16,34 56 16,23 45-1,22 12-15,35 56 0,-12-34 16,-23-67-1,-22-46-15</inkml:trace>
  <inkml:trace contextRef="#ctx0" brushRef="#br0" timeOffset="5648.61">18662 11743 0,'11'45'15,"-11"-45"-15,0 0 16,0 0-16,-11 11 16,11 1-1,0 33-15,0 57 16,11 68-1,12 68-15,23 34 0,-1-34 16,12 0 0,-12-45-16,-22-57 15,-12-46-15,-11-44 16</inkml:trace>
  <inkml:trace contextRef="#ctx0" brushRef="#br0" timeOffset="6223.28">18742 11686 0,'11'0'15,"-11"-11"-15,0 11 16,0 0-16,0-12 15,0 12 1,11 0-16,23 0 16,35-11-16,44 0 15,24-1 1,-1 1-16,1-12 16,-1 1-16,-11-1 15,-22 12 1,-12-1-16,-23 1 15,-11 11-15,-12 0 16,-11 11-16,-11 1 16,0 10-16,11 12 15,0 23 1,0 11-16,-11 11 16,-12 1-16,1-1 15,-12-11 1,0 0-16,-12-11 15,1-1-15,0 12 16,-12 12-16,0 44 16,-11 58-1,11 33-15,12 34 16,11-45-16,0-34 16,0-56-16,0-46 15,0-23 1,0-22-16,0-23 15,0 0-15</inkml:trace>
  <inkml:trace contextRef="#ctx0" brushRef="#br0" timeOffset="6445.72">19742 12139 0,'-11'12'16,"0"-12"-16,-1 0 15,1 0-15,-1 0 16,-10 11-16,-12 12 16,-12 22-1,-22 23-15,-23 11 16</inkml:trace>
  <inkml:trace contextRef="#ctx0" brushRef="#br0" timeOffset="7614.36">19765 11856 0,'34'11'0,"-34"-11"16,0 0-16,12 0 15,-1 0 1,0 0-16,1 0 16,-1 0-16,0 12 15,1-12 1,-1 0-16,-11 11 16,0 0-16,0 23 15,-11 12-15,-23 22 16,-12 0-1,1 0 1,-12 0-16,0-12 16,0-10-16,0-12 0,0 0 15,23-12 1,0-10-16,11-12 16,1 0-16,10 0 15,1 0 1,0-12-16,11 1 15,0 0-15,0-1 16,0 1-16,11-12 16,0 12-1,12 0-15,0-1 16,11 12-16,0 0 16,0 12-16,0-1 15,0 12 1,0-1-16,1 12 15,-1 12-15,-12 10 16,1 1-16,0 0 16,0-1-1,-12-10-15,0-1 16,1-11-16,-1 0 16,-11-11-1,0-12-15,0 0 16,0 1-16,0-1 15,-11-11-15,-1 0 16,1 0 0,0 0-16,-1 0 15,1 0-15,0 0 16,-1 0-16,1 0 16,-1 0-1,1 0-15,0 0 16,-1 0-16,1 0 15,0 0 1,-1 11-16,1 1 16,-1-1-16,12 0 15,0 1-15,0-1 16,0 0 0,0 1-16,0-1 15,0 0-15,0 1 16,0-1-16,-11 12 15,0-1 1,-12 12-16,0 12 16,-11-1-16,0 0 15,0-11-15,0 0 16,11-11 0,0-12-16,12 1 15,0-1-15,-1-11 16,1 0-1,11 0-15,0 0 16,0 0-16,11 0 16,23 11-16,34 1 15,35-1 1,22 12-16,11-12 16,-22 0-16,0-11 15,-23 0-15,-12 0 16,-22-11-1,-11-12-15,-12-22 16,0-23-16</inkml:trace>
  <inkml:trace contextRef="#ctx0" brushRef="#br0" timeOffset="7960.23">20970 11652 0,'0'0'0,"0"0"16,-11 0-1,11 0-15,-11 0 16,-1 0-16,12 0 15,-11 0-15,0 11 16,-12 12 0,-34 45-16,-23 34 15,-22 11 1,22-22-16,12-34 0,11-12 16,12-11-1,11-23-15,11-11 16,12 0-16</inkml:trace>
  <inkml:trace contextRef="#ctx0" brushRef="#br0" timeOffset="10629.39">20959 11799 0,'23'0'0,"-23"0"16,0 0-16,0 0 15,0 0-15,0 0 16,0 0-1,0 0-15,11 0 16,1 0-16,-1 0 16,0 0-16,1 0 15,-1 0 1,0 0-16,1 0 16,-1 0-16,1 0 15,-1 0-15,0 0 16,1 0-1,-12 0-15,11 0 16,-11 0-16,11 0 16,-11 0-16,12 0 15,-12 0 1,11 0-16,1 0 16,-12 0-16,11 0 15,-11 0 1,0 0-16,0 0 15,0 12-15,0-1 16,0 0-16,0 1 16,0-1-1,0 0-15,0 1 16,-11-1-16,-1 0 16,-11 12-16,1 0 15,-1-1 1,-11 1-16,0 0 15,0-1-15,11-10 16,0-1-16,0 0 16,1 1-1,-1-1-15,0 0 16,0 1-16,1-1 16,-1 0-1,0 1-15,0-1 16,1 0-16,-1 1 15,0-1-15,0 12 16,1-1 0,10 1-16,1 0 15,0 11-15,-1 0 16,12-12-16,0 1 16,0 0-1,0 11-15,0-12 16,0 1-16,0 0 15,0-1 1,0-10-16,0-1 16,0 0-16,0-11 15,0 0-15,0 0 16,0 0 0,0 0-16,0 0 15,0-11-15,0 0 16,0-1-1,12 1-15,10-12 16,12 1-16,12-12 16,-1 0-16,24 0 15,10 0 1,1 0-16,-1 0 16,-10 11-16,-1 0 15,0 12-15,0 11 16,1 0-1,-1 11-15,-11 1 16,-12-1-16,-11 0 16,-11 12-16,0-12 15,-12 1 1,1 10-16,-12 1 16,0 0-16,-23-1 15,0 12 1,-22 0-16,-12 0 15,-11 0-15,-12 0 16,0 0-16,12-11 16,11-12-1,12 1-15,11-1 16,11-11-16,11 0 16,1 0-16,0 0 15,11 0 1,0-11-16,0-1 15,11 1-15,12 0 16,0-12 0,11 0-16,0 1 15,0 10-15,-11 1 16,-1 0-16,-10-1 16,-1 1-1,-11 11-15,0 0 16,0 0-16,0 0 15,-11 11-15,-1 1 16,-10 10 0,-24 24-16,-11-1 15,-11 12-15,11-1 16,0 1 0,1-12-16,10-11 15,12-11-15,11 0 16,0-12-16,12 0 15,0-11-15,-1 0 16,1 0 0,11 0-16,0 0 15,0 0-15,11 0 16,1 0 0,22 0-16,11 0 15,24 0-15,-1 12 16,0-1-16,-11 12 15,-12-1 1,-11 1-16,1 0 16,-13-1-16,-10-10 15,-1 10 1,0 12-16,1 0 16,-1 12-16,1-1 15,-12 0-15,0 1 16,0 10-1,0 12-15,0-11 16,-12 11-16,1 0 16,-1 11-16,1 12 15,0-12 1,-1 12-16,-10-12 16,10-11-16,-11-11 15,1-12-15,10-11 16,-10-11-1,10 0-15,-11-1 16,1-10-16,-1-1 16,-11 0-1,-23 1-15,0-1 16,0-11-16,0 0 16,12 0-16,11-11 15,0-1 1,11-10-16,0-1 15,0 0-15,-11-22 16,12-12-16,-1-11 16,0-11-1,12 0-15,11-1 16,0 1-16,11 11 16,12 0-1,0 11-15,-1 1 16,1-1-16,0 12 15,0-1-15,-1 12 16,1 0 0,0 0-16,0 0 15,-1 12-15,1-1 16,0 0-16,11 12 16,-11 0-1,-1-1-15,1 12 16,0 0-16,0 0 15,-1 0 1,-10 0-16,-1 0 16,0 0-16,1 0 15,-1 0-15,1 0 16,-1 0 0,0 12-16,1-1 15,-1 23-15,0 0 16,1 0-1,-12 11-15,0 1 16,0-12-16,0 0 16,0 0-16,0 0 15,0 0 1,-12-12-16,1 1 16,0 0-16,-12-1 15,0 1-15,-11 11 16,0 0-1,0 0-15,0 0 16,-12 0-16,12-11 16,0-1-16,0 1 15,11-12 1,0 1-16,1-1 16,10 0-1,1 1-15,0-12 0,-1 0 16,1 0-1,11 0-15,0 0 16,11-12-16,35-10 16,56-46-1</inkml:trace>
  <inkml:trace contextRef="#ctx0" brushRef="#br0" timeOffset="11286.61">22130 13057 0,'0'23'0,"0"-23"16,0 0-1,-11 0-15,0 0 16,11 0-16,-12 0 15,1 0 1,0 0-16,-1 0 16,1 0-16,-1 11 15,-10 1-15,-1-1 16,0 0-16,-11 12 16,11-12-1,-11 12-15,12-12 16,-13 12-1,13-12-15,-12 12 16,11-12-16,0 1 16,0-1-16,1 0 15,-1 1-15,11-1 16,1 0 0,0 1-16,-1-1 15,12-11 1,0 0-16,0 11 15,0 1-15,12-1 16,10 0-16,1 1 16,11 10-16,12 1 15,11 11 1,34 11-16,22 12 16,1 0-16,-12-12 15,-22 0-15,-12-11 16,-11-11-1,0 0-15,0-12 16,-12-11-16,12 0 16,0-23-1,-11-11-15,10-45 16,13-68-16</inkml:trace>
  <inkml:trace contextRef="#ctx0" brushRef="#br0" timeOffset="11971.13">23097 11731 0,'0'12'16,"0"-12"-16,0 0 15,0 0-15,0 0 16,0 0 0,0 0-16,0 0 15,0 0-15,11 0 16,1-12-16,11 1 16,11 11-1,0-11-15,0 11 16,0 0-16,-11 0 15,0 0-15,-1 0 16,1 0 0,-12 0-16,1 0 15,-1 11-15,-11 0 16,0 1 0,0 10-1,-11 1-15,-1 0 0,-10-1 16,-1 1-16,-11 0 15,11-1 1,0-10-16,1-1 16,-1 0-16,0 1 15,0-12 1,1 0-16,10 0 16,1 0-16,-1 0 15,1 0-15,11 0 16,0 0-16,0 0 15,0 11 1,11 0-16,12 12 16,23 22-16,33 23 15,1 0 1,11 0-16,-11-11 16,-24-12-16,-10-11 15,-12-11 1,-11 0-16,-12-12 15,-11 0-15,0 12 16</inkml:trace>
  <inkml:trace contextRef="#ctx0" brushRef="#br0" timeOffset="12297.53">22927 12944 0,'11'11'0,"-11"-11"16,0 0-1,0 0-15,0 0 16,0 0-16,0 0 16,0 12-1,11 22-15,23 90 16,1 69-1,-1 0-15,-12-23 0,-10-34 16,-1-23-16,0-34 16,-11-33-1,0-24-15,0-10 16,0-12-16,-11-12 16,0-22-1</inkml:trace>
  <inkml:trace contextRef="#ctx0" brushRef="#br0" timeOffset="13421.78">23052 12729 0,'22'0'0,"-22"-12"16,0 1-16,0 0 16,0 11-1,0-12-15,0 12 16,0-11-16,12 0 15,-1-1 1,12 1-16,22-12 16,12 1-16,23-1 15,22-11 1,1 0-16,-1 11 16,-11 1-16,0-1 15,-12 12-15,1-1 16,0 12-1,-23 0-15,-12 0 16,-11 0-16,-11 0 16,-12 12-16,1-12 15,-12 11 1,0 0-16,0 1 16,0-1-1,0 12-15,-12-1 16,1 35-16,-23 113 15,0 170-15,11-11 16,12-46-16,11-45 16,-12-45-16,12-57 15,0-57 1,0-34-16,0-22 16,0-23-16,0 0 15,-11-11 1,-1-35-16,-10-33 15,-12-34-15,-12-1 16,1 24-16,-12 10 16,0 1-1,-11 11-15,-23-11 16,-12-1-16,12 12 16,12 0-16,22 12 15,11-1 1,12 12-16,11 11 15,1 11-15,10 0 16,1 1 0,0 10-16,11 1 15,0-12-15,11 1 16,23-12-16,34 0 16,23 0-1,12 0-15,-1 0 16,-22 11-16,-24 0 15,-10 12-15,-12 0 16,-11-1 0,-12 12-16,-11 0 15,0 0-15,0 0 16,-11 12 0,-12-1-16,-22 23 15,-35 23-15,0-1 16,1 12-16,11 0 15,11-11 1,11-12-16,12-11 16,11-11-16,12 0 15,0-12-15,11 0 16,11 1 0,12 10-16,34 1 15,22 11-15,12-11 16,0-1-1,-11-10-15,-1-12 16,1 0-16,-12 0 16,-11-12-16,-11 1 15,-24 0 1,-10-1-16,-12-10 16</inkml:trace>
  <inkml:trace contextRef="#ctx0" brushRef="#br0" timeOffset="13869.54">23541 12876 0,'0'-11'0,"0"11"15,0 0 1,0 0-16,0 0 15,0 0-15,0 0 16,0 0-16,0 0 16,0 11-1,0 0-15,-12 1 16,1 10-16,0 1 16,-1 0-16,1 11 15,-1 11 1,1 12-16,0 11 15,-1 11-15,1 0 16,0-11-16,-1 0 16,1-11-1,-1 0-15,1-1 16,11 12-16,0 0 16,0 23-1,0-12-15,0 1 16,11-12-16,-11-23 15,12-11 1,-12-23-16,0 1 16,0-12-16</inkml:trace>
  <inkml:trace contextRef="#ctx0" brushRef="#br0" timeOffset="15181.56">22381 11765 0,'22'12'16,"-22"-12"-16,0 0 15,0 0 1,0 0-16,0 0 16,0 0-16,0 0 15,0 0-15,0 11 16,0 0-1,12 1-15,-1-1 16,1 0-16,-1 12 16,0 0-1,1-1-15,-12 1 16,11 0-16,-11 11 16,0 11-16,0-11 15,0 11 1,0 1-16,0-1 15,0 12-15,0-12 16,0 0-16,-11 1 16,11-1-1,-12 0-15,12 1 16,0 10-16,0 1 16,0 11-16,0 0 15,0 0 1,0 11-16,0-11 15,12 12-15,-1-1 16,0 0 0,12 1-16,0-1 15,0 0-15,-1-11 16,-10-11-16,-1-12 16,0 1-1,1-12-15,-1 0 16,1 0-16,-1 0 15,-11 0 1,0 0-16,0 0 16,0 11-16,0 0 15,0 1-15,-11 10 16,-1 1 0,1 0-16,-12-12 15,0 0-15,12-22 16,0 0-16,-1-12 15,1 0 1,-1 1-16,1-1 16,0-11-16,11 0 15,0 0-15,0 0 16,0 0 0,0-11-16,0-1 15,11-10 1,23-1-16,23-22 15,23-1-15,22 1 16,0-12-16,1 12 16,-1 11-16,0 0 15,12 11 1,0 12-16,-12 0 16,-11 11-16,0 11 15,-11 0-15,-1 1 16,1 10-1,0 1-15,11 0 16,0-1-16,0-10 16,-12-1-16,12 0 15,0 1 1,11-1-16,1 0 16,-12-11-16,0 0 15,-12-11 1,1-12-16,0 1 15,-12-1-15,-11-11 16,-12 0-16,-11 0 16,-11 11-1,-12 1-15,1-1 16,-12-11-16,0 0 16,-12-23-16,-10-11 15</inkml:trace>
  <inkml:trace contextRef="#ctx0" brushRef="#br0" timeOffset="17714">25281 11142 0,'22'0'0,"-22"0"15,0-11-15,0 11 16,0 0 0,0 0-16,0 0 15,0 0-15,0 0 16,0 0 0,0 0-16,12 11 15,10 12-15,13 22 16,-1 0-1,11 1-15,12-1 16,11-11-16,12-23 16,-1-11-16,-10-11 15,-12-12-15,-12 12 16,-11 0 0,-22 11-16,-1 0 15,-11 0-15,0 0 16,0 11-1,-11 0-15,-1 1 16,-11-1-16,-11 12 16,-11-1-16,-12 12 15,-11 0 1,-12 0-16,12 0 16,0 0-16,11-11 15,11-12-15,12 1 16,11-1-1,1 0-15,10-11 16,1 0-16,0 0 16,11 0-1,34 12-15,45-1 16,24-11-16,10 0 16,1-11-1,-12-1-15,-11 1 16,-11 0-16,-23 11 15,-12 0-15,-10 0 16,-24 0-16,0 0 16,-11 0-1,0 0 1,-11 0-16,0 0 0,-12 11 16,-11 12-1,-69 33-15,-33 24 16,11-12-16,22 0 15,24-23 1,22-11-16,11-11 16,24-12-16,-1 0 15,12 1-15,-1-1 16,1-11-16,-1 0 16,12 0-1,0 0-15,0 0 16,0 0-16,0 11 15,0 1 1,0 10-16,0 12 16,12 23-16,-12 22 15,0 57-15,0 12 16,-12-12 0,1-23-16,0-11 15,-1-34-15,1-23 16,0-22-16,-1 0 15,1-12 1,-1 0-16,1-11 16,11 0-16,0 0 15,0 0-15,0-11 16,-11 0 0,11-46-16,0-56 15,0-12-15,11 0 16,0 23-1,1 23-15,-1 22 16,-11 23-16,0 12 16,0 10-16,12 1 15,10 0 1,12-1-16,23 1 16,23 0-16,11-1 15,11 1 1,-11 0-16,0-1 15,-11 1-15,-12 0 16,-11 11-16,-12 0 16,-10 0-1,-13 11-15,-10 0 16,-1 12-16,0 113 16,-33 193-1,-35 45-15,11-80 16,-11-67-16,1-12 15,-1-56-15,11-57 16,12-45-16,11-35 16,12-22-1,0-22-15,-12-46 16,0-46-16,12-10 16,11-1-1,-12 12-15,1 11 16,0 11-16,-1 12 15,-10 22-15,10 0 16,1 23 0,-12 0-16,12 0 15,-1-11-15,1 0 16,0-12 0,11 0-16,0 1 15,0 22-15,0 11 16,0 12-16,11-1 15,0 1 1,1 11-16,10 11 16,-10 1-16,11 10 15,-1 1-15,-10 11 16,-1 0 0,0 0-16,-11 0 15,0 0-15,-11-11 16,0-1-16,-1 1 15,-10 0 1,-1 11-16,-11 11 16,0 23-16,-1 0 15,13 0-15,10-11 16,12-12 0,0 0-16,12 1 15,10-12-15,1 0 16,0-12-1,0-10-15,-1-1 16,-10-11-16,-1 0 16,1-11-1,-1-12-15,0-56 16,-11-91-16,-22-80 16,-24-56-16,-22 23 15,-12-46 1,1 80-16,-1 68 15,12 67-15,22 58 16,12 22-16,0 11 16,0 23-16,11 11 15,0 1 1,1 22-16,-1 11 16,0 0-16,0 23 15,1 12 1,-1 10-16,0-10 15,0-1-15,1 0 16,10-11 0,1 34-16,0 80 15,11 33-15,0 23 16,0-45-16,0-35 16,-12-56-1,-11-22-15,1-35 16,-1-22-16,0-12 15,0 0-15,1 1 16,-1-12 0,0 0-16,1 0 15,10 0 1,1 0-16,-1 0 0,1 0 16,11 0-1,11 11-15,46 12 16,57-1-16,68 1 15,34-12 1,-23 1-16,35-12 16,-12 0-16,-11-12 15,11-10-15,-12-1 16,-22-11 0,-22 0-16,-24-11 15,-11-23-15,-11-12 16,-35 1-16</inkml:trace>
  <inkml:trace contextRef="#ctx0" brushRef="#br0" timeOffset="19165.32">13886 11040 0,'0'0'0,"0"0"15,0 0-15,0 0 16,0 0-16,0 0 16,0-11-1,11-1-15,0 1 16,1 0-16,10-1 15,13 1-15,-1 0 16,0-1 0,0 1-16,0 0 15,0-1-15,12-10 16,-12-1 0,0 0-16,0 1 15,0-1-15,-11 12 16,0-1-16,-1 1 15,-10 0-15,-1 11 16,0 0 0,1 0-16,-1 0 15,1 0-15,-1 0 16,0 0 0</inkml:trace>
  <inkml:trace contextRef="#ctx0" brushRef="#br0" timeOffset="19991.7">15375 9827 0,'0'34'0,"0"-34"16,0 0-1,0 0-15,0 11 16,-11 1-16,0-1 16,-1 0-1,-11 23-15,1 12 16,-12 10-16,-12 12 15,-11 12 1,12-12-16,-1-11 16,1-12-16,11 0 15,11-22-15,0 0 16,12-12-16,-1 0 16,1 1-1,11-1-15,0 0 16,0 1-16,0-1 15,0 0 1,11 1-16,1-1 16,-1 0-16,1 1 15,10 10-15,1 24 16,0-1 0,0 12-16,-12 11 15,0 0-15,-11 0 16,0-12-1,-11 1-15,-12 0 16,0-12-16</inkml:trace>
  <inkml:trace contextRef="#ctx0" brushRef="#br0" timeOffset="20995.27">15387 10337 0,'22'-11'0,"-22"0"0,0-1 15,0 1 1,0 0-16,0-1 16,12 1-16,-1 0 15,1-1 1,-1 12-16,0 0 15,12 0-15,-12 0 16,1 0-16,-1 0 16,1 0-1,-1 0-15,0 0 16,1 0-16,-1 12 16,0-1-16,1 23 15,-1 11 1,1 12-16,-1 11 15,-11 11 1,11 23-16,-11 12 16,12-1-16,-12-11 15,11-11-15,-11-12 16,0-22-16,0-12 16,0-11-1,0-11-15,-11-1 16,-1-10-16,1 10 15,-12 1-15,-11 0 16,-23-1 0,-22 1-16,-12-12 15,0-11-15,-12-22 16,12-12-16,0-12 16,12 1-1,22 11-15,0 0 16,23 11-1,11 1-15,0 10 0,12 1 16,0 0 0,11-1-16,0 1 15,0 0-15,11-12 16,0 0 0,23-11-16,12 0 15,-1 0-15,1-11 16,-1 11-16,1 0 15,-12 0 1,0 11-16,-11 1 16,0-1-16,-1 12 15,1-1 1,0 1-16,-12 0 16,1-1-16,-1 12 15,0 0-15,-11 0 16,0 0-1,0 0-15,0 0 16,0 0-16,0 0 16,0 12-16,0-1 15,0 0 1,0 1-16,0 10 16,12 1-16,-1 0 15,0-1 1,1 1-16,-1 0 15,1-12-15,-1 0 16,12 1-16,-1-12 16</inkml:trace>
  <inkml:trace contextRef="#ctx0" brushRef="#br0" timeOffset="21224.65">16012 10144 0,'0'23'0,"0"-23"16,0 0-1,-11 0-15,-1 0 16,1 0-16,0 11 16,11 12-1,-12 11-15,12 23 16,0 0-16,0-1 15,0-10 1,-11-12-16</inkml:trace>
  <inkml:trace contextRef="#ctx0" brushRef="#br0" timeOffset="21706.36">15967 10190 0,'22'-12'16,"-22"12"-16,0-11 15,0 0 1,12-1-16,-1 1 16,12 0-16,11-1 15,0 1-15,0 11 16,0 0 0,1 0-16,-13 0 15,-10 0-15,-1 0 16,0 0-1,-11 0-15,0 0 16,0 11-16,0 1 16,0-1-1,0 0-15,0 12 16,0-12-16,0 1 16,0-1-16,0 0 15,0 1-15,0-1 16,0-11-1,12 12-15,10-1 16,13 0-16,-1 1 16,0-12-16,0 0 15,0 0 1,0 0-16,-11 0 16,0 0-16,-12 0 15,0 0 1,1 0-16,-12 0 15</inkml:trace>
  <inkml:trace contextRef="#ctx0" brushRef="#br0" timeOffset="22934.18">15955 11085 0,'0'0'0,"0"-11"16,0 0-16,0-1 15,0 1-15,0 11 16,12-11-16,10-1 16,13 1-1,10 11-15,1 0 16,-1-11-16,1 11 15,-1 0 1,-11 0-16,-11 0 16,-12 0-16,1 0 15,-1 0-15,-11 11 16,0 0 0,0 12-16,0 11 15,-11 11-15,-1 1 16,-11 10-16,1 1 15,-12 0 1,0-1-16,-12 1 16,1-12-16,-1-11 15,12-11-15,-12 0 16,1-1 0,11-10-16,0-12 15,0 0-15,11 0 16,0-12-16,0 1 15,12 0 1,0-1-16,-1 1 16,1-12-1,-1 1-15,1-1 16,11 0-16,0 1 16,0-1-16,0 0 15,0 12-15,0-12 16,0 12-1,11-12-15,1 1 16,22-1-16,11 0 16,1 12-16,11 0 15,-12-1 1,1 12-16,-1 0 16,-11 0-16,1 0 15,-1 0 1,-12 12-16,13-1 15,-13 0-15,1 1 16,0-12-16,-1 0 16,1 11-1,0 0-15,0-11 16,-12 0-16,12 12 16,0-1-1,-1 0-15,1 1 16,0-1-16,0 0 15,-1-11-15,1 12 16,0-12 0,0 0-16,-1 0 15,1 0-15,0 0 16,0 0-16,-1 0 16,1 0-1,0 0-15,-1 0 16,1 0-16,0 0 15,-12 0-15,12 0 16,-12 0 0,1 0-16,11 0 15,-12-12-15,12 1 16,-1 0 0,1-1-16,0-10 15,11-1-15,0 0 16,0 1-16,-11-1 15,11-11 1,-11 0-16,11 11 16,-11 1-16,0-1 15,-12 0 1,0 1-16,1 10 16,-1 1-16,0 0 15,1-12-15</inkml:trace>
  <inkml:trace contextRef="#ctx1" brushRef="#br0">20979 10473 0</inkml:trace>
</inkml:ink>
</file>

<file path=ppt/ink/ink13.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13T11:10:39.084"/>
    </inkml:context>
    <inkml:brush xml:id="br0">
      <inkml:brushProperty name="width" value="0.05292" units="cm"/>
      <inkml:brushProperty name="height" value="0.05292" units="cm"/>
      <inkml:brushProperty name="color" value="#FF0000"/>
    </inkml:brush>
  </inkml:definitions>
  <inkml:trace contextRef="#ctx0" brushRef="#br0">22472 13885 0,'11'0'0,"-11"0"16</inkml:trace>
  <inkml:trace contextRef="#ctx0" brushRef="#br0" timeOffset="3846.52">24792 7934 0,'0'0'15,"0"0"-15,0 0 16,0-11-16,0 0 16,0-1-1,0 1-15,0 0 16,0-1-16,0 1 15,-12 0-15,1-12 16,-1 0 0,1-11-16,-12 0 15,1-11-15,-1 0 32,0 11-32,0 0 0,-11 0 15,12 0-15,-1 11 16,-11 0-16,0 1 15,-12 10-15,-11 12 16,-22 12 0,-1-1-16,0 12 15,12-1-15,0 1 16,11-12 0,12 1-16,10-1 15,1 0-15,12 1 16,-1-1-16,0 0 15,0 12 1,1 0-16,-1 22 16,11 0-16,12 1 15,0-1 1,12 12-16,-1-12 16,12 0-16,0-11 15,-1-11-15,1 0 16,0-12-1,11 0-15,0 1 16,0-12-16,12 0 16,11-23-16,22-22 15,1-12 1,-1-11-16,1 0 16,-23 0-16,-12 11 15,-10 1-15,-13 22 16,1 0-1,-12 11-15,-11 0 16,0 12-16,0 0 16,0-1-1,0 1-15,0 11 16,0 0-16,0 0 16,0 0-16,0 0 15,0 0 1,0 0-16,0 11 15,0 1-15,0 22 16,0 11 0,0 23-16,0 11 15,0 1-15,-11-1 16,11 0-16,-11-11 16,-1 0-1,12-11-15,-11 0 16,11-12-16,-11 0 15,11-11-15,-12 0 16,12 0 0,0 0-16,0-11 15,0 0-15,0-1 16,0-10-16,0-1 16</inkml:trace>
  <inkml:trace contextRef="#ctx0" brushRef="#br0" timeOffset="4606.1">25588 7390 0,'45'23'0,"-45"-23"15,0 0 1,0 0-16,12 0 16,10 0-16,1 0 15,11 0-15,0 0 16,12 0 0,-1 11-16,1 1 15,-1-1-15,1-11 16,-1 11-1,-11-11-15,-11 0 16,-12 0-16,1 12 16,-1-1-16,1 12 15,-12 22 1,-12 12-16,1 22 16,-12 12-16,-11-1 15,0-10-15,0-1 16,0 0-1,-1-22-15,13-12 16,-1 1-16,12-24 16,-1-10-1,1-1-15,-1 0 16,12-11-16,0 0 16,0 0-16,0 0 15,0 0 1,0 0-16,0 0 15,12 12-15,11-1 16,33 0-16,13 1 16,10-1-1,1-11-15,11 0 16,-12 0-16,12-11 16,-11-1-1,0 1-15,-1 0 16,-10-1-16,-13 1 15,-10 11-15,-1 0 16,-11 0 0,-11 0-16,0 0 15,0 0-15,-12 0 16,0 0-16,1 0 16</inkml:trace>
  <inkml:trace contextRef="#ctx0" brushRef="#br0" timeOffset="5976.28">24939 9113 0,'12'0'0,"-12"0"15,0 0 1,-12 0-16,1 0 15,0 0-15,-1 0 16,1 0-16,0 0 16,-12 0-1,0 11-15,-11 1 16,0-1-16,0 0 16,0 12-1,-1 0-15,1-1 16,-11 12-1,-1 12-15,-10 10 0,-1 12 16,11 0 0,1-11-16,-1 0 15,12-1-15,0-10 16,11-12-16,0 0 16,1-12-1,10 1-15,1 0 16,0-1-1,-1 1-15,1 0 0,0-1 16,-1 1 0,12 11-16,0 11 15,12 12-15,-1 22 16,12 12 0,-1-11-16,12-12 15,1 0-15,-1-12 16,0-10-16,0-12 15,11 0 1,1 0-16,-1-12 16,1-10-16,-1-1 15,1 0-15,-12-11 16,0 0 0,0-11-16,0 0 15,0-1-15,1-10 16,-1-1-1,-12 0-15,1-11 16,0 0-16,11-22 16,-11-1-16,0 0 15,-12 1 1,0 10-16,1 1 16,-12 11-16,0 11 15,0 0-15,0 1 16,-12-1-1,1 12-15,0-1 16,-24 1-16,-10 0 16,-12-1-1,0 1-15,0 11 16,0 0-16,1 0 16,-1 0-16,11 11 15,1 1 1,-1-1-16,1 0 15,-1 1-15,12-1 16,0 0-16,0 1 16,11-1-1,0 0-15,1 1 16,10-1-16,1-11 16</inkml:trace>
  <inkml:trace contextRef="#ctx0" brushRef="#br0" timeOffset="7421.66">26315 8682 0,'12'-11'0,"-12"0"15,0-1-15,0 1 16,11 0 0,35 11-16,33 0 15,24 0-15,-12 11 16,-12 0 0,-11 12-16,-22-12 15,-1 12-15,-10-12 16,-13 12-16,-10-12 15,10 12 1,-10 0-16,-1 11 16,1 11-16,-1 12 15,-11 33-15,-23 12 16,-11 12 0,-23-1-16,-11-11 15,11-34-15,0-11 16,12-12-16,-1-11 15,12-11 1,0-12-16,11 0 16,1-11-16,-1 0 15,0 0-15,0 0 16,1 0 0,-1 0-16,0-11 15,12 11-15,-1-11 16,1 11-16,0 0 15,-1 0 1,1 0-16,11 0 16,0 0-16,11 0 15,35 11 1,33 0-16,24 12 16,-12 11-16,0 0 15,-12 11-15,1 1 16,-12-1-1,-22 0-15,-1 12 16,1 11-16,-12 0 16,-12 12-16,-22-1 15,-11 0 1,-23 1-16,-23-1 16,-11 0-16,-35 12 15,-44 22 1,-24 1-16,-22-12 15,-1-12-15,35-22 16,0-22-16,-23-24 16</inkml:trace>
</inkml:ink>
</file>

<file path=ppt/ink/ink14.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13T11:24:08.664"/>
    </inkml:context>
    <inkml:brush xml:id="br0">
      <inkml:brushProperty name="width" value="0.05292" units="cm"/>
      <inkml:brushProperty name="height" value="0.05292" units="cm"/>
      <inkml:brushProperty name="color" value="#FF0000"/>
    </inkml:brush>
  </inkml:definitions>
  <inkml:trace contextRef="#ctx0" brushRef="#br0">18332 10961 0,'-11'0'0,"11"-12"16,-12 1-1,12 11-15,0-11 16,0-1-16,0 12 16,12-11-1,10 0-15,24-1 16,11 1-16,11-12 15,0-11-15,12 0 16,-12-11 0,0 0-16,1-1 15,-13-10-15</inkml:trace>
  <inkml:trace contextRef="#ctx0" brushRef="#br0" timeOffset="191.48">18707 10802 0,'12'23'16,"-12"-23"-16,-12 0 16,1 0-16,0 0 15,-1 11-15,1 0 16,0 1 0,-1 10-16,-11 1 15,1 11-15,-1 11 16,-11 1-16,0-1 15</inkml:trace>
  <inkml:trace contextRef="#ctx0" brushRef="#br0" timeOffset="766.19">18821 10836 0,'0'0'0,"0"0"15,0 0-15,0 0 16,0 0-16,0 0 16,0 0-16,0 0 15,0 0 1,0 0-16,12 11 16,-1 1-16,0 10 15,1 24-15,-1 10 16,0 1-1,-11 0-15,0-1 16,0 1 0,-11 0-16,0-1 15,-12 1-15,0 0 16,0-12-16,1 0 16,-1 1-16,-11-1 15,11-22 1,0-1-16,1-10 15,-1-1-15,0-11 16,0 0-16,1-11 16,-1-1-1,0 1-15,0-12 16,12-11-16,0-11 16,11 0-16,0 11 15,0 0 1,11 11-16,0 0 15,1 1-15,-1 10 16,0 1 0,1 0-16,11-1 15,-1 12-15,1 0 16,11 0-16,12-22 16</inkml:trace>
  <inkml:trace contextRef="#ctx0" brushRef="#br0" timeOffset="1003.7">19105 10734 0,'12'0'0,"-12"0"16,0 0 0,0 0-16,0 0 15,0 0-15,0 0 16,11 0-1,12 0-15,0-11 16,-1-1-16,13 1 16,-13 11-16,1-11 15,-12-1-15,1 1 16</inkml:trace>
  <inkml:trace contextRef="#ctx0" brushRef="#br0" timeOffset="1283.51">18878 11142 0,'0'0'0,"0"0"0,0 0 15,0 0 1,0 0-16,0 0 16,0 0-16,0 0 15,0 0 1,23-11-16,22-1 15,23 1-15,12 0 16,11-12-16,0-11 16,0 0-1,0 0-15,0 0 16,-11-11-16,-1-12 16,-22 0-16</inkml:trace>
  <inkml:trace contextRef="#ctx0" brushRef="#br0" timeOffset="1632.54">19105 10371 0,'0'0'16,"-11"0"-16,0 0 15,-1 0-15,1 12 16,11 10 0,0 24-16,0 10 15,11 24-15,1-1 16,22 23 0,0 11-16,11 1 15,1-1-15,11 0 16,0 1-16,11-1 15,0-11 1,0-23-16,1-11 16,-1-22-16,-11-12 15,-12-12 1,-11-22-16,-11 0 16</inkml:trace>
  <inkml:trace contextRef="#ctx0" brushRef="#br0" timeOffset="1833">19879 11233 0,'0'-12'15,"0"12"-15,0 0 16,-12-11-16,1 11 16,0 0-16,-1 0 15,-10 0-15,-1 0 16,-11 11 0,0 12-16,-12 11 15,1 11-15,-1 1 31,1-1-31,10 0 0,1-11 16,0-11-16</inkml:trace>
  <inkml:trace contextRef="#ctx0" brushRef="#br0" timeOffset="2070.37">19458 9986 0,'0'11'0,"0"-11"16,0 0-16,0 0 16,0 0-16,0 0 15,0 0 1,0 11-16,11 1 15</inkml:trace>
  <inkml:trace contextRef="#ctx0" brushRef="#br0" timeOffset="2249.89">19936 9918 0,'11'22'0,"-11"-22"16,0 0 0,0 0-16,0 0 15,11 0-15,35-22 16</inkml:trace>
  <inkml:trace contextRef="#ctx0" brushRef="#br0" timeOffset="3199.71">20982 9362 0,'0'0'0,"-12"0"16,1 0-16,0 0 15,-1 12-15,-10 10 16,-12 24 0,-1-1-16,-10 12 15,-12 11 1,-11 11-16,-12-11 0,-22 11 15,11-11 1,11-22-16,12-12 16,11 0-16,12-12 15,11-10 1,11-1-16,11-11 16,1 0-16,0 0 15,11 0-15,0 0 16,11-11-1,12-1-15,22-10 16,35-1-16,0 0 16,-1 1-1,-11-1-15,-11 0 16,-11 1-16,-12 10 16,-11 1-16,-12 11 15,0 0-15,-11 0 16,0 0-1,0 11-15,-22 12 16,-24 22-16,-22 12 16,-12 11-1,1-11-15,10-12 16,13 0-16,10-22 16,12 0-16,11-12 15,12 1 1,-1-1-16,1-11 15,0 0 1,11 0-16,0 0 16,11 0-16,12-11 15,22-1-15,12 1 16,0 0-16,-11-1 16,-12 12-1,-23 0-15,0 0 16,-11 0-16,-11 0 15,0 12-15,-12-1 16,-11 12 0,-12 11-16,1 0 15,-1 0-15,12-12 16,0 1-16,11-12 16,1 1-1,10-1-15,1 0 16,-1-11-16,12 0 15,0 0 1,12 0-16,-1 0 16,23-11-16,23 0 15,23-1 1,22 1-16,1-12 16,-13 12-16,1 0 15,-11-1-15,-12 12 16,1 0-16,-24 0 15,1-11 1</inkml:trace>
  <inkml:trace contextRef="#ctx0" brushRef="#br0" timeOffset="3434.13">20391 10292 0,'-12'11'15,"1"-11"-15,-1 0 16,1 0-16,0 0 16,-12 23-16,0 22 15,-11 12 1,-11 22-16,-12 23 16,-12 34-1,-10 0-15,-12 0 0,11-22 16</inkml:trace>
  <inkml:trace contextRef="#ctx0" brushRef="#br0" timeOffset="3686.41">19992 11017 0,'23'-22'16,"-23"10"-16,0 1 15,0 0-15,0-1 16,0 1-16,12 0 16,-1-1-1,12 1-15,11 11 16,11-11-16,24-1 16,-1 1-1,0 0-15,0-1 16,-22 1-16</inkml:trace>
  <inkml:trace contextRef="#ctx0" brushRef="#br0" timeOffset="4783.17">20516 10927 0,'0'11'0,"-12"-11"15,12 0-15,-11 0 16,11 0-16,-12 0 16,1 0-1,0 0-15,-1 11 16,1 12-16,0 0 15,-1 11 1,1 0-16,0-12 16,11 1-16,-12-12 15,1 1-15,-1-1 16,1 0 0,0 1-16,-12-1 15,0 0 1,-11 12-16,0 0 0,0-1 15,0-10 1,11-1-16,0 0 16,0 1-16,12-1 15,0 0 1,-1-11-16,1 0 16,11 0-16,0 0 15,0 0-15,0 0 16,11 0-1,1 0-15,10 0 16,24 0-16,11 0 16,22-11-1,-10 0-15,-1-12 16,0 12-16,-11-1 16,-12 1-16,1 0 15,-12-1 1,0 1-16,-11 11 15,0 0-15,-1 0 16,-10 0-16,11 0 16,-1 0-1,1 0-15,0 0 16,0 0-16,-1 0 16,1 0-16,0 11 15,-1 1 1,-10-12-16,11 11 15,-12-11-15,12 11 16,-12 1 0,0-1-16,1 0 15,-1-11-15,1 0 16,-1 0-16,0 12 16,-11-12-1,0 11-15,0 0 16,0 1-16,0-1 15,0 0 1,0 1-16,0-1 16,0-11-16,0 0 15,-11 11-15,0-11 16,-1 12 0,1-12-16,-1 0 15,1 0-15,0 0 16,-1 0-1,1 0-15,0 0 16,-1 0-16,1 0 16,-1 0-16,-10 0 15,-1 0-15,0-12 16,1 1 0,-1 11-1,0-11-15,0 11 0,1-12 16,-1 1-1,11 11-15,-10-11 16,10 11-16,-10-12 16,10 12-16,1 0 15,-12-11 1,12 11-16,-12 0 16,0 0-16,-11 0 15</inkml:trace>
</inkml:ink>
</file>

<file path=ppt/ink/ink15.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13T11:30:46.834"/>
    </inkml:context>
    <inkml:brush xml:id="br0">
      <inkml:brushProperty name="width" value="0.05292" units="cm"/>
      <inkml:brushProperty name="height" value="0.05292" units="cm"/>
      <inkml:brushProperty name="color" value="#FF0000"/>
    </inkml:brush>
  </inkml:definitions>
  <inkml:trace contextRef="#ctx0" brushRef="#br0">24348 12661 0,'11'0'0,"-11"0"0,0 0 0,0 0 15,0 0 1,0 0-16,0 0 15,0 11-15,12 0 16,-1 1-16,-11-1 16,12 0-1,-1 1-15,0-1 16,1 0-16,-1 1 16,0-1-1,1 0-15,-1 1 16</inkml:trace>
  <inkml:trace contextRef="#ctx0" brushRef="#br0" timeOffset="365.4">23882 13295 0,'0'12'16,"0"-12"-16,0 0 15,0 0-15,0 0 16,0 0 0,11 0-16,1 0 15,33-12-15,35 1 16,-1-12-16,12 1 15,-11-1 1,-1-11-16,-22 0 16,0 0-16,-11 11 15,11 1-15,-1-1 16,13 0 0,-1 1-16,-11 10 15</inkml:trace>
  <inkml:trace contextRef="#ctx0" brushRef="#br0" timeOffset="598.66">24177 13397 0,'0'23'0,"0"-23"16,0 0-1,0 0-15,0 11 16,0 1-16,0 10 16,0 24-1,0-1-15,0 12 16,0 11-16,0-12 16,0 12-1</inkml:trace>
  <inkml:trace contextRef="#ctx0" brushRef="#br0" timeOffset="977.15">24462 13703 0,'11'0'16,"-11"-11"-16,0 11 15,0 0-15,0-11 16,0 11 0,0 0-16,0 0 15,0 0-15,0 0 16,12 0-16,-1 0 16,0 11-1,1 0-15,-1 12 16,0 0-16,1 22 15,-12 0 1,-12 1-16,-10 10 16,-1-10-16,0-1 15,0 0 1,12-11-16,0 0 16,-1-11-16</inkml:trace>
  <inkml:trace contextRef="#ctx0" brushRef="#br0" timeOffset="1266.23">24939 12842 0,'12'11'0,"-12"-11"16,-12 0-16,1 0 16,0 0-16,-1 12 15,1-1 1,0 12-16,-12 11 16,11 0-16,1 0 15,0 0 1,-1-12-16</inkml:trace>
  <inkml:trace contextRef="#ctx0" brushRef="#br0" timeOffset="1490.62">25178 12865 0,'12'-12'0,"-12"12"15,0-11 1,0 0-16,0-1 15,0 1-15,11 0 16,12-1 0,11 1-16,11 0 15,1-1-15,11 1 16,0 0-16,11-12 16,0 0-1,0 1-15</inkml:trace>
  <inkml:trace contextRef="#ctx0" brushRef="#br0" timeOffset="1874.6">24917 13182 0,'0'11'15,"0"-11"-15,0 0 16,0 0-16,0 0 15,0 0 1,0 0-16,11 0 16,0 0-16,12 0 15,0 0 1,22 0-16,1 0 16,-1 0-16,1 0 15,-1 0-15,1 0 16,-1 0-1,1 0-15,-1 0 16,1 12-16,-12-1 16,-11 0-16,-1 12 15,1 0 1,0 22-16,-12 0 16,1 12-16,-12-12 15,-12 1-15</inkml:trace>
  <inkml:trace contextRef="#ctx0" brushRef="#br0" timeOffset="2123.92">25133 13454 0,'0'11'0,"0"-11"16,0 0-1,-12 0-15,12 0 16,0 12-16,0 22 16,0 22-1,0 12-15,0 23 16,12 22 0,-1 1-16,12-12 0,0-23 15,-12-34 1</inkml:trace>
  <inkml:trace contextRef="#ctx0" brushRef="#br0" timeOffset="2353.41">25360 13851 0,'0'0'0,"-11"0"15,11 0-15,0 0 16,-12 0-16,12 0 15,0 0-15,0 0 16,0 0 0,0-12-16,12 1 15,22 0-15,0-1 16,12 12 0</inkml:trace>
  <inkml:trace contextRef="#ctx0" brushRef="#br0" timeOffset="2617.69">24632 13579 0,'-11'0'15,"11"0"-15,-11 0 16,-1 0-16,12 0 15,-11 0 1,11 0-16,0 0 16,0 11-16,0 23 15,0 23 1,0 11-16,0 11 16,0 23-1,0 0-15,0-23 16</inkml:trace>
  <inkml:trace contextRef="#ctx0" brushRef="#br0" timeOffset="2927.87">24803 14066 0,'23'0'0,"-23"0"15,0 0 1,0 0-16,0 0 15,11 0-15,0 0 16,12 0-16,11 11 16,12 1-1,22 10-15,12 12 16,22 23 0,12 11-16,-1 0 0,-10-11 15,-1-12 1,0-11-16,-11-11 15,-11-23-15,-12-23 16,-22-11 0</inkml:trace>
  <inkml:trace contextRef="#ctx0" brushRef="#br0" timeOffset="3158.26">25622 13182 0,'34'23'0,"-34"-23"16,0 0-16,0 0 16,11 0-1,12 0-15,22-12 16,24 1-16,22 0 15,11-12 1,-11-11-16</inkml:trace>
  <inkml:trace contextRef="#ctx0" brushRef="#br0" timeOffset="3647.95">25974 12853 0,'-11'0'0,"11"0"16,0 0-16,-11 0 16,-1 0-16,1 0 15,-1 0-15,1 0 16,0 12-1,-12 10-15,0 24 16,-11 22-16,0 0 16,0-12-1,0 1-15,11-12 16,0 1-16,1-12 16,10-12-16,1-10 15,-1-1 1,12 0-16,0 1 15,0-12-15,0 0 16,12 0 0,-1 11-16,23 0 15,12 1-15,33 10 16,1-10-16,11-1 16,-11 0-16,-12 1 15,-11-12 1,-12 11-16,-11-11 15</inkml:trace>
  <inkml:trace contextRef="#ctx0" brushRef="#br0" timeOffset="3982.88">26043 13307 0,'-12'34'0,"1"-34"15,11 0-15,-12 0 16,1 11 0,0 12-16,11 11 15,-12 11-15,12 34 16,-11 12 0,11 11-16,-11 34 15,-1 0-15,1 0 16,-1-23-16,1-33 15,0-12 1,-1-23-16,1-22 16,0-12-16,-1 1 15,1-12-15,-1 0 16,-10 0 0,-1-12-16</inkml:trace>
  <inkml:trace contextRef="#ctx0" brushRef="#br0" timeOffset="4210.42">25588 14247 0,'-12'-11'0,"1"11"15,11-11 1,0 11-16,0-12 16,0 12-16,0-11 15,0 11 1,0 0-16,0-11 16,11-1-16,12 1 15,23 0-15,22-1 16,11 1-1,24 0 1,-1-12-16,-22 0 0,-23 12 16,-1-12-16,-10 1 15,-23-1 1,-1 0-16</inkml:trace>
  <inkml:trace contextRef="#ctx0" brushRef="#br0" timeOffset="4460.57">26315 13159 0,'12'0'16,"-12"0"-16,0 0 15,0 0 1,0 0-16,0-11 15,0 11-15,11-11 16,12-1 0,45 1-16,12-12 15,11 1-15,0-1 16</inkml:trace>
  <inkml:trace contextRef="#ctx0" brushRef="#br0" timeOffset="4714.88">26145 13454 0,'11'11'0,"-11"-11"16,0 0 0,0 0-16,0 0 15,0 0-15,0 0 16,12 0-16,10 0 15,24 0 1,22-11-16,34 0 16,12-1-1,-11-10-15,-1-12 0,-23 0 16,-10 0 0</inkml:trace>
  <inkml:trace contextRef="#ctx0" brushRef="#br0" timeOffset="5494.74">26497 12967 0,'-11'22'0,"0"-22"0,-1 0 16,1 12-1,0-1-15,-1 23 16,1 11-16,-1 12 16,1 22-1,11 1-15,0-12 16,0 0-16,0-12 16,0-10-16,0-24 15,0 1 1,0-12-16,11 1 15,1-1-15,-1 0 16,23 12 0,0 0-16,12-1 15,-12 1-15,-11 0 16,0-12-16,-12 0 16,0 1-1,1 10-15,-12 1 16,0 0-16,-12-1 15,1 1 1,-12 0-16,0-1 16,1 1-16,-1 0 15,0-1-15,0-10 16,1-1-16,-1 0 16,0 1-1,0-12-15,1 0 16,10 0-16,1 0 15,0 0 1,-1 0-16,1 0 16,-1 0-1,12 11-15,0 0 0,0 1 16,12 10 0,-1 1-16,12 11 15,11 11-15,12-11 16,-1 0-1,1 12-15,-1-12 16,1 0-16,-1-12 16,1-10-16,-12-1 15,0-11-15,0-11 16,11-12 0,12 0-16,11-22 15</inkml:trace>
  <inkml:trace contextRef="#ctx0" brushRef="#br0" timeOffset="5793.91">27362 12933 0,'0'0'0,"0"0"16,0 0-1,0 0-15,0 0 16,-12 0-16,12 11 16,0 34-1,-11 35-15,11 33 16,-11 23 0,-1 0-16,1-11 15,-1-12-15,1 0 16,11 1-16,-11-24 15,11 12-15,0-11 16,0 0-16</inkml:trace>
  <inkml:trace contextRef="#ctx0" brushRef="#br0" timeOffset="6761.03">27885 13182 0,'-12'23'16,"1"-23"-16,0 0 16,-1 0-1,1 0-15,0 0 16,-1 0-16,1 0 15,-1 0 1,1 11-16,0 0 16,-12 1-16,0 10 15,1 1-15,-1 0 16,11-12 0,1 0-16,0 1 15,-1-1 1,1 12-16,11-1 15,0 1-15,11 0 16,1-1-16,10 1 16,1 11-16,11 0 15,0 11 1,12 1-16,-1-1 16,12 12-16,-11-1 15,-1 1-15,1 11 16,-24-11-1,1-12-15,-11 0 16,-12-11-16,0 0 16,-12-11-16,1 0 15,-12-1 1,0-10-16,1-1 16,-1 0-1,0 1-15,0-1 16,-11 0-16,11 1 15,1-12-15,-1 0 16,0 0-16,0 0 16,12-12-16,0 1 15,-1-23 1,12-23-16,23-33 16,11-12-16,0 0 15,0 11 1,1 0-16,-1 23 15,0 12-15,-11-1 16,-1 12 0,-10 11-16,-1 0 15,0 11-15,-11 0 16,0 1-16,0-1 16,0 12-1,0-1-15,0 1 16,0 0-16,0-1 15,0 1 1,0 0-16,0-1 16,0 1-16,0 0 15,0 11-15,0 0 16,0 0 0,0 0-16,0 0 15,0 0-15,0 0 16,0 0-16</inkml:trace>
  <inkml:trace contextRef="#ctx0" brushRef="#br0" timeOffset="7469.13">28442 13681 0,'11'0'0,"-11"0"15,0 0 1,-11 0-16,11 0 16,0 0-16,-11 0 15,11 0 1,0 0-16,0 0 16,0 0-16,0 0 15,0 0-15,-12 0 16,12 0-1,0 0-15,0 0 16,0 11-16,0 0 16,12 23-16,-1 23 15,12 11 1,11 0-16,0 0 16,0-23-1,0-11-15,0 0 0,1-11 16,-1-12-1,0 1-15,0-1 16,-11-11-16,-1 0 16,1 0-1,0-11-15,0-1 16,-12 1-16,0 0 16,1-12-1,-1 0-15,0-11 16,1 0-16,-12 0 15,0 0-15,0 0 16,0 0 0,-12 12-16,1-1 15,0 0-15,-1 1 16,1-1-16,0 0 16,-1 1-1,1 10-15,-12 1 16,12 0-16,-1-1 15,1 1-15,0 0 16,-1-1 0,1 1-16,0 0 15,-1 11-15,1 0 16,11-12 0</inkml:trace>
  <inkml:trace contextRef="#ctx0" brushRef="#br0" timeOffset="133603.34">28044 10292 0,'0'11'0,"0"-11"15,0 0-15,0 0 16,0 0-16,-11 0 16,-1 0-1,1 0-15,0 0 16,-1 0-16,-11 0 16,-11-11-16,-11 0 15,-12-1 1,-11-10-16,-12-1 15,12 0 1,0 0-16,-1 1 16,13 10-16,-1 1 15,0 0-15,11 11 16,12 0-16,12-12 16,-1 1-1</inkml:trace>
  <inkml:trace contextRef="#ctx0" brushRef="#br0" timeOffset="134218.71">27669 9600 0,'-12'12'0,"12"-12"16,-11 0 0,0 0-16,-1 0 15,1 0-15,0 0 16,-1 0-16,-11 11 15,-22 12 1,-23 22-16,-12 0 16,-11 12-16,0-12 15,0 1 1,12-12-16,-1 0 16,0 0-16,23-12 15,1-10 1,22-1-16,11 0 15,0 1-15,12-1 16,-1 0-16,12 1 16,12 10-16,10 1 15,13 0 1,10 11-16,0-12 16,12 1-16,12 0 15,-1 0 1,0-1-16,12 12 15,-1 0-15,-11 0 16,1 12-16,-12-12 16,-12 11-1,1-11-15,-12 11 16,0 1-16</inkml:trace>
  <inkml:trace contextRef="#ctx0" brushRef="#br0" timeOffset="134753.28">25349 10190 0,'11'11'0,"-11"-11"16,0 0-16,0 0 16,-11 0-16,-1-11 15,1-1 1,-12 1-16,-11 0 16,-23-1-16,-22 1 15,-24 0 1,-22 11-16,12 0 0,-1-12 15,12 12 1,11-11-16,11 0 16,12-1-16,11 1 15,23 0 1,0 11-16,11-12 16,11 1-16,1 0 15,11 11-15,11-12 16</inkml:trace>
  <inkml:trace contextRef="#ctx0" brushRef="#br0" timeOffset="135181.16">24701 9634 0,'-12'12'15,"12"-12"-15,-11 0 16,-1 0-16,1 0 16,0 11-1,-1 0-15,-10 12 16,-12 0-16,-12 11 16,-11 0-1,-22 11-15,-12 0 16,0 1-16,0-12 15,22 0-15,13-12 16,10-10 0,12-1-16,11 0 15,12 1-15,-1-1 16,12 0-16,0 1 16,23 10-1,34 12-15,34 12 16,23-1-16,-1 1 15,-10-1-15,11 0 16,-12 1 0,0-1-16</inkml:trace>
</inkml:ink>
</file>

<file path=ppt/ink/ink16.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13T11:34:24.226"/>
    </inkml:context>
    <inkml:brush xml:id="br0">
      <inkml:brushProperty name="width" value="0.05292" units="cm"/>
      <inkml:brushProperty name="height" value="0.05292" units="cm"/>
      <inkml:brushProperty name="color" value="#FF0000"/>
    </inkml:brush>
  </inkml:definitions>
  <inkml:trace contextRef="#ctx0" brushRef="#br0">18412 11312 0,'0'0'0,"0"-11"0,-12-1 15</inkml:trace>
  <inkml:trace contextRef="#ctx0" brushRef="#br0" timeOffset="428.66">18503 11210 0,'0'0'15,"0"0"-15,0 0 16,0 0-16,0 0 15,0 0 1,0 0-16,0 0 16,0 0-16,0 0 15,0 11 1,0 1-16,0-1 16,0 12-16,0 11 15,0 11-15,0 0 16,-12 12-1,1 22-15,-12 1 16,0 10-16,1-10 16,-1-12-1,12-12-15</inkml:trace>
  <inkml:trace contextRef="#ctx0" brushRef="#br0" timeOffset="877.76">18025 11811 0,'23'11'15,"-23"-11"-15,0 0 16,0 0-16,0 0 16,0 0-1,0 0-15,0 11 16,11 1-16,1-1 16,-1 12-1,12-1-15,-1 1 16,1 11-16,0 0 15,0-11-15,-1-1 16,1 1 0,23 0-16,10-12 15,24-11-15,0-11 16,-1-12 0,12-11-16,-11-11 15,22-12-15,-22 0 16,-1 12-16,-22 11 15</inkml:trace>
  <inkml:trace contextRef="#ctx0" brushRef="#br0" timeOffset="2158.04">19629 12094 0,'0'0'15,"0"-11"-15,0-1 16,0 1-16,11 0 16,23-1-1,23 1-15,11 0 16,12-1-16,-1-10 16,1 10-1,11-10-15,-11 10 16,-1 1-16,-11 0 15,-22-1-15,-12 1 16,-23 0 0</inkml:trace>
  <inkml:trace contextRef="#ctx0" brushRef="#br0" timeOffset="2431.15">19265 12502 0,'11'11'0,"-11"-11"16,0 0-1,0 0-15,0 0 16,0 0-16,0 0 15,0 12 1,0-1-16,11 0 16,1 12-16,-1 0 15</inkml:trace>
  <inkml:trace contextRef="#ctx0" brushRef="#br0" timeOffset="2899.42">19378 12445 0,'0'0'0,"0"0"16,0-11 0,0 0-16,0-1 15,0 1 1,0 0-16,23-1 15,23 1-15,22 0 16,23-12-16,11 0 16,1 1-16,-1-1 15,-23 0 1,1 1-16,0 10 16,-12 1-16,0 0 15,0 11-15,-11 0 16,-11 0-1,-12 0-15,-11 0 16,-12 0-16,0 0 16,1 0-1,-12 11-15,11 0 16,-11 12-16,0 0 16,0-1-1,0 12-15,-11 0 16,-1-11-16,1 0 15,0-1-15,-1 1 16,1-12 0</inkml:trace>
  <inkml:trace contextRef="#ctx0" brushRef="#br0" timeOffset="3124.82">19970 12207 0,'0'0'0,"0"0"15,0 0-15,-12 0 16,1 0-16,11 0 16,-11 23-1,11 11-15,0 11 16,0 1-16</inkml:trace>
  <inkml:trace contextRef="#ctx0" brushRef="#br0" timeOffset="3329.47">20345 12128 0,'-11'11'0,"-1"-11"16,1 0-16,0 0 15,-1 0 1,1 0-16,-1 12 16,1 10-16,0 12 15,-12 12 1,0-1-16,0 0 16</inkml:trace>
  <inkml:trace contextRef="#ctx0" brushRef="#br0" timeOffset="3561.15">19685 12593 0,'-11'11'0,"0"-11"16,11 0-16,0 0 15,0 0-15,0 0 16,0 0-1,22 0-15,35-11 16,34 11-16,34-12 16,23-10-1,11-12 1</inkml:trace>
  <inkml:trace contextRef="#ctx0" brushRef="#br0" timeOffset="3917.67">20004 12683 0,'-12'12'0,"1"-12"16,0 0-16,-1 0 16,1 11-1,-12 0-15,-11 23 16,-11 12-16,11-1 15,-1 0-15,1 1 32,0-1-32,11-11 0,1 0 15,10-11-15,1-1 16,11 1-16,0 0 16,11-1-1,12 12-15,23 0 16,10 12-16,24 10 15,11 1-15,0-12 16,0-22 0,-11-23-16</inkml:trace>
  <inkml:trace contextRef="#ctx0" brushRef="#br0" timeOffset="4117.72">20550 12729 0,'0'22'16,"0"-22"-16,-12 0 16,1 0-16,0 0 15,-12 12-15,0 10 16,-22 24 0,-12 22-16,-11 11 15,-1 0 1,-22 1-16,-22 10 0</inkml:trace>
  <inkml:trace contextRef="#ctx0" brushRef="#br0" timeOffset="4332.6">19640 12842 0,'0'-11'31,"0"11"-31,0-12 0,0 1 0,0 0 16,23 11-16,45 0 15,34 0 1,69 0 0,34-23-16,45-34 0</inkml:trace>
  <inkml:trace contextRef="#ctx0" brushRef="#br0" timeOffset="4569.96">21391 11505 0,'0'11'16,"-11"-11"-16,11 0 15,0 0-15,-11 0 16,11 0 0,0 0-16,0 11 15,0 12-15,-12 11 16</inkml:trace>
  <inkml:trace contextRef="#ctx0" brushRef="#br0" timeOffset="4809.33">20698 12185 0,'0'0'0,"0"0"16,0-12-16,0 1 15,11 0-15,34-1 16,35-10-16,34-12 15,-1 11 1,1 0-16,0 1 16,11-12-16,-11 11 15,-12 0-15</inkml:trace>
  <inkml:trace contextRef="#ctx0" brushRef="#br0" timeOffset="5026.78">21255 12207 0,'-12'12'16,"1"-12"-16,0 0 16,-1 11-16,-10 12 15,-24 56 1,-22 46-16,0 45 15,11-23-15,23-22 16,11-35-16</inkml:trace>
  <inkml:trace contextRef="#ctx0" brushRef="#br0" timeOffset="5276.18">21175 12423 0,'23'22'0,"-23"-22"15,0 0-15,0 0 16,0 0-16,0 0 16,11 0-1,1 12-15,-1-1 16,0 12-16,1 22 16,-1 23-1,-11 34-15,-23 0 16,1 0-16,-12-23 15,-1-22-15,1-12 16</inkml:trace>
  <inkml:trace contextRef="#ctx0" brushRef="#br0" timeOffset="5523.67">21732 11833 0,'0'0'15,"0"0"-15,0 0 16,-11 0 0,0 0-16,-1 12 15,-10 33-15,-13 34 16,1 23-16,0 0 15,11-34 1,1-34-16</inkml:trace>
  <inkml:trace contextRef="#ctx0" brushRef="#br0" timeOffset="5717.44">21641 12003 0,'12'-11'0,"-12"0"16,0 11-16,0 0 15,11 0-15,12 0 16,0 0-1,11-12-15,11 12 16,12-11-16,0 0 16,11-1-1,12 1-15,22-12 16,-11 1-16,0-1 16,-11 0-16</inkml:trace>
  <inkml:trace contextRef="#ctx0" brushRef="#br0" timeOffset="6100.65">21755 12321 0,'0'0'0,"0"0"16,0 0-16,0-12 15,0 12-15,0-11 16,23 11-16,22-11 16,35 11-1,45-12-15,12 12 16,-12-11 0,-12 11-16,-22 0 15,-22 0-15,-24 0 16,-22 0-16,0 0 15,-12 0-15,-11 0 16,0 0 0,0 11-16,-11 23 15,-1 23-15,-22 34 16,-11 11-16,-12 0 16,0-12-1,11-33-15</inkml:trace>
  <inkml:trace contextRef="#ctx0" brushRef="#br0" timeOffset="6374.86">22233 12400 0,'11'57'0,"-11"-57"15,0 0-15,0 0 16,0 11-16,0 12 15,-11 33 1,-1 24-16,1 22 16,-12 11-16,1-11 15,10-23-15,1 1 16,-1-24 0,12-10-16,0-35 15,0-11-15,0 0 16,0-11-1</inkml:trace>
  <inkml:trace contextRef="#ctx0" brushRef="#br0" timeOffset="6519.46">22278 12831 0,'12'0'16,"-12"0"-16,0 0 15,0 0 1,0 0-16,0 0 16,0 0-16,11-12 15,0 12-15,12 0 16,11 0-1,0 0-15,1 0 16</inkml:trace>
  <inkml:trace contextRef="#ctx0" brushRef="#br0" timeOffset="6715.95">21767 12672 0,'0'23'0,"-12"-23"16,1 0-1,-1 11-15,-10 34 16,-12 46-16,-12 45 16,1 34-16</inkml:trace>
  <inkml:trace contextRef="#ctx0" brushRef="#br0" timeOffset="6982.98">22017 13080 0,'0'0'0,"0"0"16,0 0-16,0 0 15,0 0-15,11 0 16,35 11 0,33 23-16,35 12 15,45 22 1,23 11-16,11 0 16,1-22-16,-12-46 15,0-56-15,-23-46 16</inkml:trace>
  <inkml:trace contextRef="#ctx0" brushRef="#br0" timeOffset="7276.77">22972 11969 0,'23'34'0,"-23"-34"15,0 0 1,0 0-16,0 0 16,11 0-16,23 12 15,23-1-15,45 0 16,12-11 31,11-11-47,-11 0 0,79-69 0</inkml:trace>
  <inkml:trace contextRef="#ctx0" brushRef="#br0" timeOffset="7677.94">23450 11561 0,'-12'12'0,"1"-12"15,0 0-15,-1 0 16,1 0-16,11 0 16,-12 0-1,1 22-15,-12 46 16,-11 46-16,0 10 15,11-10 1,-11-24-16,11-22 16,12-22-16,0-1 15,-1-22-15,12-12 16,0 0-16,0 1 16,12-12-1,10 11-15,47 0 16,33 1-16,35-1 15,-1 0-15,0-11 16,-10-11 0,-24 0-16,-34-12 15</inkml:trace>
  <inkml:trace contextRef="#ctx0" brushRef="#br0" timeOffset="7929.34">23654 11958 0,'0'45'16,"-11"-45"-16,11 0 16,-11 12-16,-1 10 15,1 24-15,-1 10 16,1 24 0,0 22-1,-1 34-15,1 0 0,11-12 16,0-22-16,0-34 15,0-11 1,0-23-16,0-11 16,-11-12-16,-1 0 15</inkml:trace>
  <inkml:trace contextRef="#ctx0" brushRef="#br0" timeOffset="8146.08">22961 12831 0,'11'11'16,"-11"-11"-16,0 0 15,0 0 1,0 0-16,11-11 16,35-1-16,22 1 15,46-12 1,45 1-16,0-24 15,0 1-15,1-12 16,-35 1-16</inkml:trace>
  <inkml:trace contextRef="#ctx0" brushRef="#br0" timeOffset="8392.74">24087 11981 0,'11'0'0,"-11"0"16,0 0-16,0-12 15,0 1-15,0 0 16,11-1 0,12 1-16,34 0 15,34-12-15,34 0 16,11 1-1,-22 10-15,-34 1 0</inkml:trace>
  <inkml:trace contextRef="#ctx0" brushRef="#br0" timeOffset="8609.45">23927 12513 0,'0'12'16,"0"-12"-16,-11 0 15,11 0 1,0 0-16,0 0 16,0 0-16,0-12 15,11 1-15,35 0 16,33-12 0,58-11-16,45-11 15,0-23 1,-46-12-16</inkml:trace>
  <inkml:trace contextRef="#ctx0" brushRef="#br0" timeOffset="9076.56">23950 11629 0,'-23'12'0,"12"-12"16,0 0-1,-1 0-15,1 0 16,11 0-16,-12 11 16,12 12-1,0 22-15,12 34 16,11 12-16,11-12 16,11-11-1,1-11-15,-1-12 16,1-11-16,-1 0 15,1-11-15,-1-12 16,1 1-16,-1-1 16,1 0-1,-12 1-15,0-1 16,0 0 0,-11 12-16,-1-12 0,-10 1 15,-1-1 1,-11 0-16,0 12 15,-11 0-15,-1-1 16,-10 1 0,-1 11-16,-11 0 15,-12 11-15,-11 1 16,-11 10-16</inkml:trace>
  <inkml:trace contextRef="#ctx0" brushRef="#br0" timeOffset="9326.86">23848 12559 0,'11'22'0,"-11"-22"15,0 0-15,0 0 16,0 0 0,11 12-16,12 10 15,23 12-15,22 23 16,12 22-1,22 12-15,12 0 16,22 11-16,1 0 16,-24-34-16,1-34 15,-23-34-15,-11-23 16,-1-34 0</inkml:trace>
  <inkml:trace contextRef="#ctx0" brushRef="#br0" timeOffset="9600.39">25303 11131 0,'-11'34'0,"0"-34"16,-1 0-16,1 0 15,-1 11-15,1 46 16,-12 79-1,-11 79 1,0 57-16,11-11 0,12-12 16,11-56-1,11-57-15,12-57 16,-12-56-16,12-23 16,34-34-16</inkml:trace>
  <inkml:trace contextRef="#ctx0" brushRef="#br0" timeOffset="10175.36">26168 11425 0,'0'23'0,"0"-23"16,0 0-16,-12 0 15,1 0 1,0 0-16,-1 0 15,-11 11-15,-22 35 16,-23 33 0,-12 34-1,23 23-15,34 0 0,35-22 16,22-12-16,0-34 16,23 0-1,11 0-15,0 0 16,12 22-1,11 12-15,-11 0 0,-35-22 16,-11-24 0,-11-22-16,-12-11 15,-11-12-15,-11 1 16,-12-12-16,-11 0 16,-23-12-1,-11-10-15,0-12 16,-12-12-16,23-10 15,0-12 1,1-23-16,21-11 16,13 0-16,22-11 15,34-23-15,23-12 16,22-22 0,24-22-16,-24 44 15,-22 35-15,-11 45 16,-24 23-1,-10 11-15,-1 11 16,-11 12-16,0-1 16,0 12-16,0 0 15</inkml:trace>
  <inkml:trace contextRef="#ctx0" brushRef="#br0" timeOffset="10767.29">27146 11856 0,'0'23'16,"0"-23"-16,0 0 15,-12 0-15,12 0 16,0 11 0,0 0-16,0 1 15,0 10-15,0 1 16,0 11-16,0 11 16,12 1-1,10-1-15,13 0 31,-1-11-31,11 0 0,1-11 0,10 0 16,1-12 0,0-11-16,0 0 15,0-11-15,-12-12 16,1 0-16,-12 1 16,-11-12-1,-1 0-15,-10-23 16,-1 0-16,-11 1 15,-11-1-15,-1 0 16,-10 1 0,-1 10-16,0 12 15,1 0-15,-1 12 16,11-1 0,1 12-16,0-1 15,-1 1-15,1 0 16,0-1-16,-1 1 15,1 0 1</inkml:trace>
  <inkml:trace contextRef="#ctx0" brushRef="#br0" timeOffset="11334.24">28647 10587 0,'0'0'16,"0"0"-16,0 0 15,0 0 1,0 0-16,0 0 16,-12 0-16,12 0 15,0 0-15,0 0 16,0 11-1,0 12-15,12 22 16,11 12-16,11-12 16,0 0-16,-11-11 15,-1-11 1,-10-12-16,-1 1 16,0-12-16,1 0 15,-1 0 1,0 0-16,1-12 15,-1 1-15,1 0 16,-1-1-16,-11-10 16,0-1-1,0 0-15,0 1 16,0-1-16,0 0 16,0 1-1,-11-1-15,-1 0 16,1 1-16,-1-1 15,1 0-15,0 1 16,-1 10 0,1 1-16,0 0 15,-1-1-15,1 1 16,0 0-16,-12-1 16</inkml:trace>
  <inkml:trace contextRef="#ctx0" brushRef="#br0" timeOffset="32206.76">17218 7039 0,'0'11'0,"-12"-11"16,1 0-16,0 0 15,-1 0-15,1 0 16,-1 0-16,1 0 16,0 0-1,-1 12-15,1-1 16,0 0-16,-1 1 15,1 10 1,-1 1-16,1 0 16,0-12-16,11 12 15,0-1-15,0 1 16,0 0 0,11-1-16,0 1 15,12 0 1,0-1-16,11 1 0,0 0 15,0-12 1,0-11-16,1 0 16,-13-11-16,1-12 15,0 0 1,-1 1-16,-10-1 16,-1-11-16,1 0 15,-1 0-15,-11 11 16,0 1-16,-11-1 15,-1 0 1,1 12-16,-1 0 16,-10-1-16,-1 1 15,12 11 1,-1 0-16,1 0 16</inkml:trace>
  <inkml:trace contextRef="#ctx0" brushRef="#br0" timeOffset="32441.1">17923 7379 0,'0'0'15,"0"0"-15,0 0 16,0 0-16,0 0 16,0 0-1,0 0-15,0 0 16,11 0-16</inkml:trace>
  <inkml:trace contextRef="#ctx0" brushRef="#br0" timeOffset="33284.58">18457 6733 0,'-11'11'16,"11"-11"-16,-12 0 16,1 0-16,0 0 15,-1 0 1,-10 0-16,-1 0 16,0 12-16,0-1 15,12 0-15,-12 1 16,1-1-1,-1 12-15,0-1 16,12 12-16,-1 0 16,-10 0-1,10-11-15,1 0 16,-1-1-16,1-10 16,0-1-16,-1 0 15,12 1 1,0-12-16,0 0 15,0 0-15,0 0 16,12 0-16,10 0 16,13 0-1,10 0-15,12 0 16,0 0-16,0 0 16,-1 0-1,1 0-15,-11-12 16,-1 12-16,-22 0 15,0 0-15,-12 0 16,1-11-16</inkml:trace>
  <inkml:trace contextRef="#ctx0" brushRef="#br0" timeOffset="33565.83">18764 6722 0,'0'11'16,"-11"-11"-16,0 0 15,11 0-15,-12 0 16,1 0-16,-1 11 16,1 12-1,0 11-15,-1 11 16,1 1-16,0 10 15,-1 1 1,1-12-16,-1 1 16,1-12-16,0-12 15,11 1-15,0-12 16</inkml:trace>
  <inkml:trace contextRef="#ctx0" brushRef="#br0" timeOffset="34647.05">19128 7934 0,'-11'-11'0,"11"11"16,0-11-16,-12 11 16,12 0-16,0-12 15,-11 12-15,11 0 16,0 0 0,-11 0-16,-1 0 15,1 0-15,0 12 16,-1 10-1,1 12-15,11 12 16,0-1-16,0 0 16,0 1-16,11-1 15,1-11 1,-1 0 0,0-11-16,1-12 0,-1 0 15,12 1 1,0-1-16,-12-11 15,12-11-15,-12-12 16,0 0-16,12-22 16,0-12-1,-12-11-15,1 0 16,-12 12-16,0-1 16,0 12-16,0 11 15,0 11 1,-12 0-16,1 12 15,0 0-15,-1-1 16,1 12-16</inkml:trace>
  <inkml:trace contextRef="#ctx0" brushRef="#br0" timeOffset="34850.51">19629 8376 0,'0'0'0,"-12"-11"15,12 11-15,0 0 16,0 0-16,0 0 16,0 0-1</inkml:trace>
  <inkml:trace contextRef="#ctx0" brushRef="#br0" timeOffset="35146.71">20391 7526 0,'0'12'0,"0"-12"15,-12 0 1,1 0-16,-1 0 16,1 0-16,0 0 15,-12 22 1,0 24-16,-11 33 16,0 23-1,11 0-15,0 11 16,1 1-16,10-12 15,1-23-15,11-22 16,0-12-16</inkml:trace>
  <inkml:trace contextRef="#ctx0" brushRef="#br0" timeOffset="35768.24">17047 8240 0,'-23'12'0,"12"-12"15,0 0-15,-1 0 16,1 0-16,11 11 15,-12 12-15,1 33 16,11 24 0,-11 22-16,-1 0 15,12 0 1,0-23-16,0-22 16,0-12-16,0-22 15,0-12-15,0-11 16,12-11-16,10-12 15,35-45 1,23-45-16,0-23 16,-12-12-16,-11 12 15,-23 23-15,-12 22 16,-10 35 0,-12 10-16,0 24 15,-12 10-15,-10 1 16,-12 11-16,-23 11 15,0 12 1</inkml:trace>
  <inkml:trace contextRef="#ctx0" brushRef="#br0" timeOffset="35972.65">17741 8932 0,'-12'22'0,"12"-22"16,0 0-16,0 0 16,0 0-16,0-11 15</inkml:trace>
  <inkml:trace contextRef="#ctx0" brushRef="#br0" timeOffset="36375.25">18218 8036 0,'0'0'16,"0"0"-16,0 0 15,0 0-15,0 0 16,0 0 0,0 0-16,12 12 15,-1-1-15,12 23 16,0 11-16,-12 12 16,0 22-1,-22 12 1,-23 11-16,0-23 0,-12 1 15,1-1-15,11 0 16,0-22 0,11-12-16,11 1 15,1-24-15,11-10 16,0-1-16,11 0 16,35-11-1,34-22-15,33-24 16,24-33-16</inkml:trace>
  <inkml:trace contextRef="#ctx0" brushRef="#br0" timeOffset="36879.36">19299 7005 0,'-12'11'0,"1"-11"16,0 0-16,-1 0 15,-10 12-15,-13 22 16,-10 22-1,-1 1-15,12 11 16,23 0 0,11-11-16,11-12 0,12-11 15,0-11 1,11-1-16,0-10 16,12-12-16,-1-12 15,1-22 1,10-11-16,-10-12 15,11-11-15,0-11 16,-12 0-16,-22-1 16,-12 12-1,-11 23-15,0 11 16,-11 11-16,-1 1 16,1 10-16,0 1 15,-1 0 1,1-1-16,0 12 15</inkml:trace>
  <inkml:trace contextRef="#ctx0" brushRef="#br0" timeOffset="37064.81">19913 7356 0,'0'0'0,"0"0"16,0 0 0,-11 0-16,11 0 15,0 0-15</inkml:trace>
  <inkml:trace contextRef="#ctx0" brushRef="#br0" timeOffset="37428.83">20425 6620 0,'34'11'0,"-34"-11"16,0-11 0,11 11-16,35 0 15,22 0-15,0 0 16,-11 0-1,-12 0-15,-10 0 16,-13 0-16,-10 0 16,-12 0-16,0 0 15,0 11 1,0 0-16,-12 23 16,1 0-16,0 12 15,-1-1 1,24 0-16,33-11 15,69 23-15,125 0 16,45-35-16,34-33 16,12-34-1,34-23-15</inkml:trace>
</inkml:ink>
</file>

<file path=ppt/ink/ink1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0-13T11:45:31.997"/>
    </inkml:context>
    <inkml:brush xml:id="br0">
      <inkml:brushProperty name="width" value="0.05292" units="cm"/>
      <inkml:brushProperty name="height" value="0.05292" units="cm"/>
      <inkml:brushProperty name="color" value="#FF0000"/>
    </inkml:brush>
  </inkml:definitions>
  <inkml:trace contextRef="#ctx0" brushRef="#br0">22484 6883 0</inkml:trace>
</inkml:ink>
</file>

<file path=ppt/ink/ink1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0-13T12:16:12.174"/>
    </inkml:context>
    <inkml:brush xml:id="br0">
      <inkml:brushProperty name="width" value="0.05292" units="cm"/>
      <inkml:brushProperty name="height" value="0.05292" units="cm"/>
      <inkml:brushProperty name="color" value="#FF0000"/>
    </inkml:brush>
  </inkml:definitions>
  <inkml:trace contextRef="#ctx0" brushRef="#br0">22468 6789 0</inkml:trace>
  <inkml:trace contextRef="#ctx0" brushRef="#br0" timeOffset="3301.75">22468 6789 0</inkml:trace>
</inkml:ink>
</file>

<file path=ppt/ink/ink1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0-13T12:20:51.573"/>
    </inkml:context>
    <inkml:brush xml:id="br0">
      <inkml:brushProperty name="width" value="0.05292" units="cm"/>
      <inkml:brushProperty name="height" value="0.05292" units="cm"/>
      <inkml:brushProperty name="color" value="#FF0000"/>
    </inkml:brush>
  </inkml:definitions>
  <inkml:trace contextRef="#ctx0" brushRef="#br0">22829 6475 0</inkml:trace>
  <inkml:trace contextRef="#ctx0" brushRef="#br0" timeOffset="12729.59">30731 4719 0</inkml:trace>
  <inkml:trace contextRef="#ctx0" brushRef="#br0" timeOffset="13709.22">23456 7745 0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9-10-08T09:17:55"/>
    </inkml:context>
    <inkml:brush xml:id="br0">
      <inkml:brushProperty name="width" value="0.09701" units="cm"/>
      <inkml:brushProperty name="height" value="0.09701" units="cm"/>
      <inkml:brushProperty name="color" value="#00B050"/>
    </inkml:brush>
  </inkml:definitions>
  <inkml:trace contextRef="#ctx0" brushRef="#br0">461 1127,'13'0,"0"0,39-13,-13 1,0-1,-13-13,0 26,0-13,-13 1,26 12,-26-13,13 0,-14-13,1 26,26-13,-26 1,0-1,26 0,-26-13,13 14,0-14,13 0,-26-12,26 25,-26 0,0 0,-13 1,13-14</inkml:trace>
</inkml:ink>
</file>

<file path=ppt/ink/ink2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0-13T12:23:30.091"/>
    </inkml:context>
    <inkml:brush xml:id="br0">
      <inkml:brushProperty name="width" value="0.05292" units="cm"/>
      <inkml:brushProperty name="height" value="0.05292" units="cm"/>
      <inkml:brushProperty name="color" value="#FF0000"/>
    </inkml:brush>
  </inkml:definitions>
  <inkml:trace contextRef="#ctx0" brushRef="#br0">23456 7745 0</inkml:trace>
</inkml:ink>
</file>

<file path=ppt/ink/ink2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0-10-20T10:25:14.788"/>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1" timeString="2020-10-20T10:25:53.437"/>
    </inkml:context>
  </inkml:definitions>
  <inkml:trace contextRef="#ctx0" brushRef="#br0">19630 14628 0,'0'16'250,"0"15"-235,0-15-15,0 0 16,-16 15 0,-15 16-1,31 110 1,0-63-1,0-63 1,0 16 0,0-15-1,0-1 1,0-15 0,0 15-16,0 47 15,0-31 1,0 32-1,0-48 1,0-15 15,0 31-15,0 0 0,0-31-1,0 15 1,0 0-1,0-15 1,0 15-16,0 1 16,0-1-1,0-15 1,0 15 0,0 0-1,0 1 1,0-17 15,31 17-31,1 31 31,-1-48-15,1-15 0,-1 0-1,0 0 1,1 0-1,-1 0 17,-15 0-17,-1 0-15,1 0 32,0 0-17,-1 0 1,1 0 15,-16-31-15,0 15-1,0-15 1,63-32-16,46-188 16,-61 126-1,-17 109 1,-31-62-1,0 62 1,0 0 0,0 1 31,0-1-16,0 0 0,0-15 16,0 15-16,0 1-15,0-1-1,0-47 1,0-62 0,0 78-1,-16-32 1,16 64-16,0-17 16,-15 17 46,-1-17-31,0 17-15,0-1 0,1 0-1,15 1-15,-16-1 16,-31 0-1,0-47 1,31 16 0,-15 32-1,-32-48 1,32 47 0,0 1-1,-16 15 1,15 0-1,17 0 1,-1 0 15,-16 0 1,-15 0-32,16 0 31,15 0-16,48-47 407,30-32-406,48-46-16,-16 46 16,141-124-1,-15-1 1,-16 47-1,62 16 1,-140 62 0,46 48-1,142-32 1,-157 63 0,109 0-1,-172 0 1,47 0-1,95 0 1,-64 0 0,-15 0 15,-126 0-31,48 0 16,-48 0-1,-15 0 1,-1 0 78,1 0-94,47 47 15,-16 0-15,78 126 16,-109-142-1,-16 1 407,0-17-406,0 1 0,0 15-1,16-15 1,-16 0 15,31 15-15,-31-15-1,31 15 1,16 32 0,-31-47-16,0 46 15,-1-30 1,-15 15-1,0-16 1,0 0 0,32 16 15,-17-31-15,-15 15-1,16 16 1,-16-31-1,31-16 17,1 47-17,-17-15 1,1-17-16,0 32 16,15 32-1,-31-48 1,0 0-1,0 1 1,0 15 15,0-32-31,31 17 32,-31-1-17,0 1 16,0-17 1,0 1 30,-15-16 16,-1 0-78,0 0 16,1 0-16,-79 0 16,62 0 15,1 0-16,15 0-15,-15 0 16,0 0 0,-32 0-1,47 0 1,1 0 31,-17 0-47,16 0 15,16-16 1,-15 16 0,-1-31-1,0 15 17,1 16-17,-1-16 1,0 16 15,16-15-15,-31 15 31,31-16-1,16 16 283,-1 0-329,1 0 15,0 0 1,-1 0-1,1 0 1,31 0 0,-31 0-1,0 0 1,15 0 0,-15 16-1,-1-16 1,-15 15-1,16-15 17,0 0-32,-1 0 31,1 0-15,-16 16-1,16-16 16,-1 0-15,1 32 0,0-32-1,15 0 17,-15 0-1,-1 0-16,17 0 1,-1 0 0,16 0-1,-16 0 1,-15 0 0,0 0-16,15 0 15,-15 0 1,15 0-1,-15-16 48,0 0-63,15 0 16,16-31-1,94-94 1,47-15-1,16 14 1,-63-61 0,-94 156-1,-15 0 1,-17 31 15,-15 0-31,0-15 78</inkml:trace>
  <inkml:trace contextRef="#ctx0" brushRef="#br0" timeOffset="3003.34">23189 15130 0,'0'16'532,"0"-1"-517,16-15-15,-16 16 16,0 0-1,0-1 1,16-15-16,-16 16 31,0 0 16,15-16-31,-15 15 31</inkml:trace>
  <inkml:trace contextRef="#ctx1" brushRef="#br0">24132 14996 0,'-11'0'0,"11"0"15,0 0-15,0 0 16,0 0-16,0 0 16,0 0-1,0 0-15,0 0 16,11 11-16,34 12 15,24 11-15,10 22 16,12-10 0</inkml:trace>
  <inkml:trace contextRef="#ctx1" brushRef="#br0" timeOffset="247.53">23700 15732 0,'0'0'15,"0"0"-15,0 0 16,0 0-16,0 0 16,0 23-1,0 45-15,11 45 16,12 80-1,0 79-15,11-23 0</inkml:trace>
  <inkml:trace contextRef="#ctx1" brushRef="#br0" timeOffset="1070.41">25531 14792 0,'23'0'0,"-23"0"16,0 0 0,0-12-16,0 1 15,0 0-15,11-1 16,0 1-1,1 0-15,-1-1 16,23 1-16,12-12 16,45 1-16,34-12 15,-12 0 1,1 11-16,-12 0 16,-33 1-16,-1 10 15,-23 1 1,1 0-16,-23 11 15,-1 0-15,-10 0 16,-1 0-16,1 0 16,-1 0-1,-11 0-15,0 11 16,11 0-16,-11 1 16,12 10-16,-12 1 15,0 11 1,0 11-16,0 23 15,0 12-15,0 22 16,0 11-16,0 23 16,0 11-1,0 1-15,0-1 16,0 0-16,0-11 16,0-11-16,0-23 15,-12-11 1,12-12-16,-11-11 15,0 0-15,-1 34 16,1 11 0,-1 23-16,-10 46 15,-1 22-15,0-46 16,0-22-16,1 0 16,-1-22-1,0-24-15,0-33 16,1-23-16,10-11 15,1-12-15,-12-11 16,0-11 0,-11-12-16,-22-11 15,-1-11-15,-23-12 16,0 0 0,1 1-16,-1-1 15</inkml:trace>
  <inkml:trace contextRef="#ctx1" brushRef="#br0">24689 15925 0,'0'0'0</inkml:trace>
  <inkml:trace contextRef="#ctx1" brushRef="#br0" timeOffset="5012.77">24382 15596 0,'23'0'0,"-23"-11"0,0 0 16,0-1 0,0 1-16,0 0 15,0-1-15,0 1 16,0 0-1,0-1-15,0 1 16,0 0-16,11-1 16,35 1-16,33 0 15,35-1 1,11-10 0,12-1-16,-12 0 0,11 1 15,-22-1-15,0 0 16,-35 1-1,-10 10-15,-24 1 16,-22 11-16,-12 0 16</inkml:trace>
  <inkml:trace contextRef="#ctx1" brushRef="#br0" timeOffset="5275.18">24576 15970 0,'0'0'0,"-12"0"16,12 0-16,0 0 16,-11 0-16,11 0 15,0 0 1,0 0-16,0 0 15,0 12-15,0-1 16,11 12 0,1-1-16,-12-10 15</inkml:trace>
  <inkml:trace contextRef="#ctx1" brushRef="#br0" timeOffset="6250.33">24735 15721 0,'11'0'0,"-11"0"0,0 0 16,0 0 0,0 0-16,0 0 15,0 0-15,0 0 16,0 0-16,0 0 16,0 0-1,0 0-15,0 0 16,0 0-16,0 11 15,0 23 1,-11 23-16,-23 11 16,-12 0-16,-11 11 15,0-11-15,12 0 16,-1-22 0,12-12-16,0-12 15,11 1-15,12-12 16,0 1-16,11-1 15,0 0 1,22 1-16,35 10 16,46 1-16,22-12 15,11-11 1,1-22-16,-12-24 16,-12-22-16,-22-11 15,-11-12-15,0-33 16,-12-12-1,-34-12-15,-23 1 16,-11-34-16,-11 45 16,-12 34-1,1 45-15,-1 23 16,0 11-16,0 1 16,12 10-16,-12 1 15,12 11-15,-1 0 16,1 0-1,-12 23-15,12 45 16,0 56-16,11 46 16,22 23-1,12 22-15,23-22 16,0-34-16,0-35 16,0-33-16,0-23 15,0-11 1,11-12-16,0-34 15,-11-11-15,0-22 16,-12-12 0,-22-12-16,11-10 15,-11-24-15,-12 12 16,-11 0-16,0 12 16,-11 10-16,0 1 15,-1 11 1,1 11-16,-1 1 15,1-1-15,-12 12 16,-11-1 0,-23 12-16,-34 34 15,-34 46-15,0 22 16,0 11 0,0 12-16,23-12 15,11 0-15,22-33 16,24-24-16,11-10 15,11-24 1,12-10-16,-1-12 16</inkml:trace>
  <inkml:trace contextRef="#ctx1" brushRef="#br0" timeOffset="6471.88">25815 15120 0,'0'12'0,"0"-12"16,0 0-16,0 0 15,0 0-15,0 0 16,0 0-1</inkml:trace>
  <inkml:trace contextRef="#ctx1" brushRef="#br0" timeOffset="6829.2">28192 13873 0,'-11'12'16,"-1"-12"-16,1 0 15,-1 0 1,-33 22-16,-57 46 15,-58 57 1,-56 45-16,-11 23 0,-1 11 16,1 23-1,34-12-15,45-34 16,45-45-16,47-45 16,21-34-16,24-35 15</inkml:trace>
  <inkml:trace contextRef="#ctx1" brushRef="#br0" timeOffset="7029.71">27362 14916 0,'34'34'0,"-34"-34"16,0 0-16,0 0 16,0 12-1,11 22-15,1 22 16,-1 35-16,-11 22 15,0 23 1,0 34-16,0 34 16,11-22-16,1-46 15,10-57-15</inkml:trace>
  <inkml:trace contextRef="#ctx1" brushRef="#br0" timeOffset="7278.01">27942 14667 0,'22'-23'0,"-22"12"16,0 0-16,12-1 15,-1 1-15,12-12 16,0 1 0,22-12-16,12-12 15,23 1 1,33-12-16,35 0 0,23-11 15,22 0 1,0-11-16,-11-23 16,-22 11-16,-47 1 15</inkml:trace>
  <inkml:trace contextRef="#ctx1" brushRef="#br0" timeOffset="7712.06">29204 13329 0,'0'34'15,"-11"-34"-15,-1 0 16,1 0-16,0 0 16,-1 12-1,-11 22-15,1 22 16,-12 24-16,-12 22 31,-11 11-31,-11 23 0,-12 11 0,-11-11 16,0 0-1,-22 0-15,-1-11 16,23-45-16,-11-1 16,22-22-1,23-23-15,12-12 16,11-10-16,11-1 16,0 0-16,12 1 15,-1-1 1,1 12-16,11-1 15,0 24-15,11 22 16,1 22 0,-1 24-16,0 22 15,1 0-15,-1 0 16,1 11-16,-12 12 16,11-23-1,-11 11-15,11 0 16</inkml:trace>
  <inkml:trace contextRef="#ctx1" brushRef="#br0" timeOffset="-154145.43">28044 14962 0,'11'-12'0,"-11"12"0,0-11 16,0 0-16,0-1 16,0 1-16,0 0 15,0-1 1,12 1-16,-1 0 16,23-1-16,23 1 15,57-12-15,34 1 16,22-12-16,-10 0 15,10 0 1,-11 0-16,-22 0 16,-24 11-16,-22 12 15,-22-1 1,-24 12-16,-11 0 16,-11 12-16,-12-12 15,1 11 1,-1 0-16,1 1 15,-12-1-15,0 12 16,0-1-16,0 1 16,0 0-1,0 11-15,-12 11 16,1 12-16,-12 22 16,0 12-1,1 22-15,-1 23 16,0 11-16,0-11 15,12 0-15,11-22 16,0-12-16,0-23 16,0-11-1,0-11-15,0-12 16,0-22-16,0-1 16,0 1-1,-11 0-15,-1-1 16,1 1-16,-12 0 15</inkml:trace>
  <inkml:trace contextRef="#ctx1" brushRef="#br0" timeOffset="-153360.49">28567 15528 0,'12'-11'15,"-12"0"-15,0-1 16,0 1-16,0 0 15,0-1 1,0 1-16,0 0 16,0-1-16,11-10 15,23-12-15,23-12 16,23 1 0,-1 0-16,-11 11 15,-11 0-15,-23 11 16,-11 12-16,-12-1 15,-11 12 1,0 0-16,-11 23 16,-23 22-16,-23 23 15,-11 23 1,-12 11-16,1-23 16,10-11-16,1-11 15,23-12 1,11-11-16,11-11 15,0-12-15,12 1 16,-1-1-16,12 0 16,0 1-1,12-1-15,33 12 16,1-1-16,11 12 16,-1 0-16,-10 0 15,-12 0-15,0 12 16,-22-1-1,-12 23-15,-23 0 16,-34 0-16,-23 11 16,-33 12-1,-47 22-15,-33 12 16,34-23-16,11-23 16,23-22-1,34-12-15,23-22 16,11 0-16,34-12 15,0-11-15,12 0 16,11 0-16,34-11 16,91-12-1,91-22-15,57-12 16,46-11-16,-12 11 16,22-11-16,-22 12 15,23 10 1,-45 12-16,10 0 15,-10 23-15,-12 0 16,-12 11 0</inkml:trace>
</inkml:ink>
</file>

<file path=ppt/ink/ink22.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20T10:30:22.686"/>
    </inkml:context>
    <inkml:brush xml:id="br0">
      <inkml:brushProperty name="width" value="0.05292" units="cm"/>
      <inkml:brushProperty name="height" value="0.05292" units="cm"/>
      <inkml:brushProperty name="color" value="#FF0000"/>
    </inkml:brush>
  </inkml:definitions>
  <inkml:trace contextRef="#ctx0" brushRef="#br0">11372 14077 0,'-11'0'0,"11"0"15,0 0-15,0 0 16,0 0-16</inkml:trace>
</inkml:ink>
</file>

<file path=ppt/ink/ink23.xml><?xml version="1.0" encoding="utf-8"?>
<inkml:ink xmlns:inkml="http://www.w3.org/2003/InkML">
  <inkml:definitions>
    <inkml:context xml:id="ctx0">
      <inkml:inkSource xml:id="inkSrc0">
        <inkml:traceFormat>
          <inkml:channel name="X" type="integer" max="2978" units="cm"/>
          <inkml:channel name="Y" type="integer" max="1992" units="cm"/>
          <inkml:channel name="T" type="integer" max="2.14748E9" units="dev"/>
        </inkml:traceFormat>
        <inkml:channelProperties>
          <inkml:channelProperty channel="X" name="resolution" value="100.60811" units="1/cm"/>
          <inkml:channelProperty channel="Y" name="resolution" value="100.91186" units="1/cm"/>
          <inkml:channelProperty channel="T" name="resolution" value="1" units="1/dev"/>
        </inkml:channelProperties>
      </inkml:inkSource>
      <inkml:timestamp xml:id="ts0" timeString="2020-10-20T10:25:55.062"/>
    </inkml:context>
    <inkml:brush xml:id="br0">
      <inkml:brushProperty name="width" value="0.05292" units="cm"/>
      <inkml:brushProperty name="height" value="0.05292" units="cm"/>
      <inkml:brushProperty name="color" value="#FF0000"/>
    </inkml:brush>
  </inkml:definitions>
  <inkml:trace contextRef="#ctx0" brushRef="#br0">24462 16378 0,'0'12'0,"0"-12"16,0 0-16,0 0 15,0 0 1,0 0-16,0 0 15,0 0-15,11-12 16</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9-10-08T09:17:55"/>
    </inkml:context>
    <inkml:brush xml:id="br0">
      <inkml:brushProperty name="width" value="0.09701" units="cm"/>
      <inkml:brushProperty name="height" value="0.09701" units="cm"/>
      <inkml:brushProperty name="color" value="#00B050"/>
    </inkml:brush>
  </inkml:definitions>
  <inkml:trace contextRef="#ctx0" brushRef="#br0">464 1118,'13'0,"0"0,13 0,39 0,-26-13,-26 13,13-25,-13 25,0-13,26 0,0 1,-13 12,-13-26,26 26,1-13,-27 13,13-12,13-14,-26 26,26-13,-26 1,13-1,-13 0,26-13,-26 14,0-1,-13 0,13 0,0 13,13-12,-13-1,0-13,-13 14,13 12,0-13,-13 0,13 13</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9-10-08T09:17:55"/>
    </inkml:context>
    <inkml:brush xml:id="br0">
      <inkml:brushProperty name="width" value="0.09701" units="cm"/>
      <inkml:brushProperty name="height" value="0.09701" units="cm"/>
      <inkml:brushProperty name="color" value="#00B050"/>
    </inkml:brush>
  </inkml:definitions>
  <inkml:trace contextRef="#ctx0" brushRef="#br0">490 987,'13'0,"26"-25,-1 25,-25-13,13 1,-13-1,26 1,-14 12,14-25,0 25,-26-13,12 1,-12-1,13 13,-13-12,0 12,13 0,-13-13,25-12,-25 25,-13-12,13 12,-13-13</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
  </inkml:definitions>
  <inkml:trace contextRef="#ctx0" brushRef="#br0">271 1102,'0'-17,"0"-18,17 18,1-18,-18 18,0 0,35-18,-18-16,18 51,-17-35,-1 1,18 17,-35-18,18 18,17-35,-18 52,-17-17,18 17,17-35,-18 18,-17 0,35-17,-17 34,-1-18,-17 1,35 17,-35-34,18 34,17 0,-35-18,17 18,1-34,-18 17,35 17,-18 0,18-18,-17-16,-1 34,18 0,-17 0,17 0,-18 0,1 0,17 0,-18 0,18 0,-17 0,-1 0,18 0,0 0,0 0,-17 0,17 0,-18 0,1 0,17 0,-18 0,18 0,0 0,0 0,-17 0,17 0,-18 0,36 0,-36 0,36 34,-36-34,18 18,-17-18,17 17,-35 17,17-34,-17 18,53-18,-36 34,-17-17,35-17,-17 18,-1 16,-17-17,35-17,-17 17,17 18,-35-18,17-17,1 35,17-18,-18 0,-17 18,0-18,35-17,-17 34,-18-16,17-1,-17 17,35-34,-35 17,18 18,17-18,-35 0,17 18,1-18,-18 18,0-18</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
  </inkml:definitions>
  <inkml:trace contextRef="#ctx0" brushRef="#br0">374 410,'50'0,"-1"0,-32 32,0-16,16 0,16 15,-49-15,17-16,-1 32</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
  </inkml:definitions>
  <inkml:trace contextRef="#ctx0" brushRef="#br0">388 399,'13'0,"-13"17,0 16,0-16,0 17,0-17,0-1,0 18,0-17,0 17,0-18,0 1,0 17,0-17,27-17,-27 33</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
  </inkml:definitions>
  <inkml:trace contextRef="#ctx0" brushRef="#br0">947 438,'-17'0,"-18"0,35 35,-17-35,-18 0,18 17,-35-17,1 53,34-36,-1-17,-16 0,34 35,-52-35,35 18,-35-1,35 18,-18-17,1 17,0-18,-18 1,52 17,-17-35,17 17,0 18,-18 0,-16-35,34 35,0 17,0-34,-17-1,17 36,-35-18,35-18,0 1,0 17,0-18,0 18,0 0,0 0,-17-17,17 17,0-18,0 1,0 17,0-18,0 0,0 18,0 18,0-36,0 1,0 17,0-18,0 18,0-17,0-1,0 18,0-17,0 17,0-18,0 1,17 17,-17 17,35-52,-18 35,-17 0,0-18,34 18,-34-17,18-1,-18 18,17-17,-17 17,0-18,34 1,-16 17,16 17,-34-34,17-18,35 17,-35 18,18-35,-35 18,17-18,35 0,-35 0,35 0,-35 0,-17 35,51-35,-16 0,-1 0,1 0,-18 0,18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
  </inkml:definitions>
  <inkml:trace contextRef="#ctx0" brushRef="#br0">251 533,'17'0,"16"0,-16 0,16 0,-33 33,17-33,-1 17,-16 0,34 16,-34 17,16-34,18-16,-34 17,16 16,-16-16,50-17,-50 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68625" cy="455613"/>
          </a:xfrm>
          <a:prstGeom prst="rect">
            <a:avLst/>
          </a:prstGeom>
          <a:noFill/>
          <a:ln w="9525">
            <a:noFill/>
          </a:ln>
        </p:spPr>
        <p:txBody>
          <a:bodyPr vert="horz" wrap="square" lIns="96661" tIns="48331" rIns="96661" bIns="48331" anchor="t"/>
          <a:lstStyle/>
          <a:p>
            <a:pPr lvl="0"/>
            <a:endParaRPr sz="1300">
              <a:ea typeface="宋体" panose="02010600030101010101" pitchFamily="2" charset="-122"/>
            </a:endParaRPr>
          </a:p>
        </p:txBody>
      </p:sp>
      <p:sp>
        <p:nvSpPr>
          <p:cNvPr id="2051" name="Rectangle 3"/>
          <p:cNvSpPr>
            <a:spLocks noGrp="1"/>
          </p:cNvSpPr>
          <p:nvPr>
            <p:ph type="dt" idx="1"/>
          </p:nvPr>
        </p:nvSpPr>
        <p:spPr>
          <a:xfrm>
            <a:off x="3883025" y="0"/>
            <a:ext cx="2970213" cy="455613"/>
          </a:xfrm>
          <a:prstGeom prst="rect">
            <a:avLst/>
          </a:prstGeom>
          <a:noFill/>
          <a:ln w="9525">
            <a:noFill/>
          </a:ln>
        </p:spPr>
        <p:txBody>
          <a:bodyPr vert="horz" wrap="square" lIns="96661" tIns="48331" rIns="96661" bIns="48331" anchor="t"/>
          <a:lstStyle/>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31763" y="684213"/>
            <a:ext cx="6591300" cy="3430587"/>
          </a:xfrm>
          <a:prstGeom prst="rect">
            <a:avLst/>
          </a:prstGeom>
          <a:noFill/>
          <a:ln w="9525">
            <a:noFill/>
          </a:ln>
        </p:spPr>
      </p:sp>
      <p:sp>
        <p:nvSpPr>
          <p:cNvPr id="2053" name="Rectangle 5"/>
          <p:cNvSpPr>
            <a:spLocks noGrp="1" noRot="1" noChangeAspect="1" noTextEdit="1"/>
          </p:cNvSpPr>
          <p:nvPr/>
        </p:nvSpPr>
        <p:spPr>
          <a:xfrm>
            <a:off x="682625" y="4341813"/>
            <a:ext cx="5486400" cy="4113212"/>
          </a:xfrm>
          <a:prstGeom prst="rect">
            <a:avLst/>
          </a:prstGeom>
          <a:noFill/>
          <a:ln w="9525">
            <a:noFill/>
          </a:ln>
        </p:spPr>
        <p:txBody>
          <a:bodyPr vert="horz" wrap="square" lIns="96661" tIns="48331" rIns="96661" bIns="48331"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4" name="Rectangle 6"/>
          <p:cNvSpPr>
            <a:spLocks noGrp="1"/>
          </p:cNvSpPr>
          <p:nvPr>
            <p:ph type="ftr" sz="quarter" idx="4"/>
          </p:nvPr>
        </p:nvSpPr>
        <p:spPr>
          <a:xfrm>
            <a:off x="0" y="8683625"/>
            <a:ext cx="2968625" cy="455613"/>
          </a:xfrm>
          <a:prstGeom prst="rect">
            <a:avLst/>
          </a:prstGeom>
          <a:noFill/>
          <a:ln w="9525">
            <a:noFill/>
          </a:ln>
        </p:spPr>
        <p:txBody>
          <a:bodyPr vert="horz" wrap="square" lIns="96661" tIns="48331" rIns="96661" bIns="48331" anchor="b"/>
          <a:lstStyle/>
          <a:p>
            <a:pPr lvl="0"/>
            <a:endParaRPr sz="1300">
              <a:ea typeface="宋体" panose="02010600030101010101" pitchFamily="2" charset="-122"/>
            </a:endParaRPr>
          </a:p>
        </p:txBody>
      </p:sp>
      <p:sp>
        <p:nvSpPr>
          <p:cNvPr id="2055" name="Rectangle 7"/>
          <p:cNvSpPr>
            <a:spLocks noGrp="1"/>
          </p:cNvSpPr>
          <p:nvPr>
            <p:ph type="sldNum" sz="quarter" idx="5"/>
          </p:nvPr>
        </p:nvSpPr>
        <p:spPr>
          <a:xfrm>
            <a:off x="3883025" y="8683625"/>
            <a:ext cx="2970213" cy="455613"/>
          </a:xfrm>
          <a:prstGeom prst="rect">
            <a:avLst/>
          </a:prstGeom>
          <a:noFill/>
          <a:ln w="9525">
            <a:noFill/>
          </a:ln>
        </p:spPr>
        <p:txBody>
          <a:bodyPr vert="horz" wrap="square" lIns="96661" tIns="48331" rIns="96661" bIns="48331" anchor="b"/>
          <a:lstStyle/>
          <a:p>
            <a:pPr lvl="0" algn="r"/>
            <a:fld id="{9A0DB2DC-4C9A-4742-B13C-FB6460FD3503}" type="slidenum">
              <a:rPr lang="en-US" altLang="x-none" dirty="0">
                <a:ea typeface="宋体" panose="02010600030101010101" pitchFamily="2" charset="-122"/>
              </a:rPr>
              <a:t>‹#›</a:t>
            </a:fld>
            <a:endParaRPr lang="en-US" altLang="x-none" sz="13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4</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6626" name="幻灯片图像占位符 26625"/>
          <p:cNvSpPr>
            <a:spLocks noGrp="1" noRot="1" noChangeAspect="1" noTextEdit="1"/>
          </p:cNvSpPr>
          <p:nvPr>
            <p:ph type="sldImg"/>
          </p:nvPr>
        </p:nvSpPr>
        <p:spPr>
          <a:ln w="1"/>
        </p:spPr>
      </p:sp>
      <p:sp>
        <p:nvSpPr>
          <p:cNvPr id="26627" name="文本占位符 2662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C3的特征图</a:t>
            </a:r>
            <a:r>
              <a:rPr lang="zh-CN" altLang="en-US" dirty="0">
                <a:ea typeface="宋体" panose="02010600030101010101" pitchFamily="2" charset="-122"/>
              </a:rPr>
              <a:t>：</a:t>
            </a:r>
            <a:r>
              <a:rPr lang="zh-CN" altLang="en-US" dirty="0"/>
              <a:t>第一，不完全的连接机制将连接的数量保持在合理的范围内。第二，也是最重要的，其破坏了网络的对称性。由于不同的特征图有不同的输入，所以迫使他们抽取不同的特征（希望是互补的）。</a:t>
            </a:r>
          </a:p>
          <a:p>
            <a:pPr lvl="0"/>
            <a:r>
              <a:rPr lang="zh-CN" altLang="en-US" dirty="0"/>
              <a:t>在LeNet-5中的一些注意点：网络输入单通道的，大概有6万个参数，池化用的是平均池化而不是最大值池化，还没有用到padding，输出也不是现在的softmax，激活函数用的是sigmoid和tanh。</a:t>
            </a: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77825" y="684213"/>
            <a:ext cx="6099175" cy="3430587"/>
          </a:xfrm>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38</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卷积网络的参数远少于全连接</a:t>
            </a:r>
          </a:p>
          <a:p>
            <a:r>
              <a:rPr lang="zh-CN" altLang="en-US"/>
              <a:t>卷积神经网络善于捕捉偏移不变形，例如把图像往右平移几个像素，对于网络而言没什么影响。</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4514" name="幻灯片图像占位符 64513"/>
          <p:cNvSpPr>
            <a:spLocks noGrp="1" noRot="1" noChangeAspect="1" noTextEdit="1"/>
          </p:cNvSpPr>
          <p:nvPr>
            <p:ph type="sldImg"/>
          </p:nvPr>
        </p:nvSpPr>
        <p:spPr>
          <a:xfrm>
            <a:off x="377825" y="684213"/>
            <a:ext cx="6099175" cy="3430587"/>
          </a:xfrm>
          <a:ln w="1"/>
        </p:spPr>
      </p:sp>
      <p:sp>
        <p:nvSpPr>
          <p:cNvPr id="64515" name="文本占位符 645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在每个卷积层之后，通常会立即应用一个非线性层（或激活层）。其目的是给一个在卷积层中刚经过线性计算操作（只是数组元素依次（element wise）相乘与求和）的系统引入非线性特征。过去，人们用的是像双曲正切和 S 型函数这样的非线性方程，但研究者发现 ReLU 层效果好得多，因为神经网络能够在准确度不发生明显改变的情况下把训练速度提高很多（由于计算效率增加）。它同样能帮助减轻梯度消失的问题——由于梯度以指数方式在层中消失，导致网络较底层的训练速度非常慢。ReLU 层对输入内容的所有值都应用了函数 f(x) = max(0, x)。用基本术语来说，这一层把所有的负激活（negative activation）都变为零。这一层会增加模型乃至整个神经网络的非线性特征，而且不会影响卷积层的感受野。</a:t>
            </a:r>
          </a:p>
          <a:p>
            <a:pPr lvl="0"/>
            <a:endParaRPr lang="en-US" altLang="zh-CN"/>
          </a:p>
          <a:p>
            <a:pPr lvl="0"/>
            <a:r>
              <a:rPr lang="en-US" altLang="zh-CN"/>
              <a:t>Dropout</a:t>
            </a:r>
            <a:r>
              <a:rPr lang="zh-CN" altLang="en-US"/>
              <a:t>是指在模型训练时随机让网络某些隐含层节点的权重不工作，不工作的那些节点可以暂时认为不是网络结构的一部分，但是它的权重得保留下来（只是暂时不更新而已），因为下次样本输入时它可能又得工作了</a:t>
            </a:r>
          </a:p>
          <a:p>
            <a:pPr lvl="0"/>
            <a:endParaRPr lang="zh-CN" altLang="en-US"/>
          </a:p>
          <a:p>
            <a:pPr lvl="0"/>
            <a:r>
              <a:rPr lang="en-US" altLang="zh-CN">
                <a:sym typeface="+mn-ea"/>
              </a:rPr>
              <a:t>Dropout</a:t>
            </a:r>
            <a:r>
              <a:rPr lang="zh-CN" altLang="en-US">
                <a:sym typeface="+mn-ea"/>
              </a:rPr>
              <a:t>减少了神经元之间复杂的共适性。</a:t>
            </a:r>
            <a:r>
              <a:rPr lang="zh-CN" altLang="en-US"/>
              <a:t>消除减弱了神经元节点间的联合适应性，增强了泛化能力。因为一个神经元不能依赖其他特定的神经元。因此，不得不去学习随机子集神经元间的鲁棒性的有用连接。作用和L1和L2范式正则化是相同的。都是来减少权重连接，然后增加网络模型在缺失个体连接信息情况下的鲁棒性。</a:t>
            </a: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44</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AlexNet与LeNet-5有非常多相似之处，但前者的网络更深更大，参数达到6000万，同时使用了Relu激活函数。</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77825" y="684213"/>
            <a:ext cx="6099175" cy="3430587"/>
          </a:xfrm>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47</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48</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残差网络克服了网络很深时存在的梯度消失或爆炸的问题。</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50</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显然引入残差结构后，网络权重的轻微变化即引起较大的输出改变。</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56</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59</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案例是检测图片中的汽车，首先是有裁剪合适的照片（裁剪合适是指照片中如果有汽车那么汽车将占满整张图），进行训练一个可以分类汽车的网络，即输出是否有汽车。</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60</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滑动窗口目标检测是用一个滑动窗口从图片的最左上角从做到右（设定一定步长）从上到下去滑动，分别将窗口内的图片裁剪下来送入到之间训练好的网络中，判断有无汽车，然后改变窗口大小，以及步长等，重复上面步骤</a:t>
            </a:r>
          </a:p>
          <a:p>
            <a:r>
              <a:rPr lang="zh-CN" altLang="en-US"/>
              <a:t>滑动窗口的问题就是计算量非常的大，因为要保证精确度化不能用太大的步长，这样滑动窗口很多，而且很多地方是属于重复计算了。</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170" name="幻灯片图像占位符 7169"/>
          <p:cNvSpPr>
            <a:spLocks noGrp="1" noRot="1" noChangeAspect="1" noTextEdit="1"/>
          </p:cNvSpPr>
          <p:nvPr>
            <p:ph type="sldImg"/>
          </p:nvPr>
        </p:nvSpPr>
        <p:spPr>
          <a:ln w="1"/>
        </p:spPr>
      </p:sp>
      <p:sp>
        <p:nvSpPr>
          <p:cNvPr id="7171" name="文本占位符 717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它的非全连接和权值共享的网络结构使之更类似于生物神经网络，降低了网络模型的复杂度（对于很难学习的深层结构来说，这是非常重要的），减少了权值的数量。</a:t>
            </a:r>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62</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dirty="0"/>
              <a:t>该方法还存在的一个问题就是边界框位置不够准确</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77825" y="684213"/>
            <a:ext cx="6099175" cy="3430587"/>
          </a:xfrm>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69</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用这种方法训练网络，每次是使用两张照片，而不是三张照片了。</a:t>
            </a:r>
          </a:p>
          <a:p>
            <a:r>
              <a:rPr lang="zh-CN" altLang="en-US"/>
              <a:t>不管是上面提到的两种训练方式的哪一种，当在应用网络的时候，不需要在系统中存储大量的照片，可以提前把照片输入网络计算出来的向量存在系统中即可，这样在实际应用时就非常的快乐。</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218" name="幻灯片图像占位符 9217"/>
          <p:cNvSpPr>
            <a:spLocks noGrp="1" noRot="1" noChangeAspect="1" noTextEdit="1"/>
          </p:cNvSpPr>
          <p:nvPr>
            <p:ph type="sldImg"/>
          </p:nvPr>
        </p:nvSpPr>
        <p:spPr>
          <a:ln w="1"/>
        </p:spPr>
      </p:sp>
      <p:sp>
        <p:nvSpPr>
          <p:cNvPr id="9219" name="文本占位符 921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V1</a:t>
            </a:r>
            <a:r>
              <a:rPr lang="zh-CN" altLang="en-US"/>
              <a:t>区由简单细胞和复杂细胞组成，简单细胞主要响应其接受域内的特定边缘刺激，每个复杂细胞以一些简单细胞为输入，以更大的接受域来响应特定的边缘刺激，但忽略刺激的精确位置。</a:t>
            </a:r>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266" name="幻灯片图像占位符 11265"/>
          <p:cNvSpPr>
            <a:spLocks noGrp="1" noRot="1" noChangeAspect="1" noTextEdit="1"/>
          </p:cNvSpPr>
          <p:nvPr>
            <p:ph type="sldImg"/>
          </p:nvPr>
        </p:nvSpPr>
        <p:spPr>
          <a:ln w="1"/>
        </p:spPr>
      </p:sp>
      <p:sp>
        <p:nvSpPr>
          <p:cNvPr id="11267" name="文本占位符 1126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一般认为人对外界的认知是从局部到全局的</a:t>
            </a:r>
          </a:p>
          <a:p>
            <a:pPr lvl="0"/>
            <a:endParaRPr lang="zh-CN" altLang="en-US" dirty="0"/>
          </a:p>
          <a:p>
            <a:pPr lvl="0"/>
            <a:r>
              <a:rPr lang="zh-CN" altLang="en-US" dirty="0"/>
              <a:t>因而，每个神经元其实没有必要对全局图像进行感知，只需要对局部进行感知，然后在更高层将局部的信息综合起来就得到了全局的信息。网络部分连通的思想，也是受启发于生物学里面的视觉系统结构。视觉皮层的神经元就是局部接受信息的（即这些神经元只响应某些特定区域的刺激）。</a:t>
            </a:r>
          </a:p>
          <a:p>
            <a:pPr lvl="0"/>
            <a:endParaRPr lang="zh-CN" altLang="en-US" dirty="0"/>
          </a:p>
          <a:p>
            <a:pPr lvl="0"/>
            <a:r>
              <a:rPr lang="zh-CN" altLang="en-US" dirty="0">
                <a:ea typeface="宋体" panose="02010600030101010101" pitchFamily="2" charset="-122"/>
              </a:rPr>
              <a:t>数学上，参数减少</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314" name="幻灯片图像占位符 13313"/>
          <p:cNvSpPr>
            <a:spLocks noGrp="1" noRot="1" noChangeAspect="1" noTextEdit="1"/>
          </p:cNvSpPr>
          <p:nvPr>
            <p:ph type="sldImg"/>
          </p:nvPr>
        </p:nvSpPr>
        <p:spPr>
          <a:ln w="1"/>
        </p:spPr>
      </p:sp>
      <p:sp>
        <p:nvSpPr>
          <p:cNvPr id="13315" name="文本占位符 133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理论基础是对于自然图像来说，因为它们具有稳定性，即图像中某个部分的统计特征和其它部位的相似，因此我们学习到的某个部位的特征也同样适用于其它部位。</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410" name="幻灯片图像占位符 17409"/>
          <p:cNvSpPr>
            <a:spLocks noGrp="1" noRot="1" noChangeAspect="1" noTextEdit="1"/>
          </p:cNvSpPr>
          <p:nvPr>
            <p:ph type="sldImg"/>
          </p:nvPr>
        </p:nvSpPr>
        <p:spPr>
          <a:ln w="1"/>
        </p:spPr>
      </p:sp>
      <p:sp>
        <p:nvSpPr>
          <p:cNvPr id="17411" name="文本占位符 1741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一个卷积，</a:t>
            </a:r>
            <a:r>
              <a:rPr lang="zh-CN" altLang="en-US" dirty="0"/>
              <a:t>特征提取是不充分的</a:t>
            </a: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77825" y="684213"/>
            <a:ext cx="6099175" cy="3430587"/>
          </a:xfrm>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21</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458" name="幻灯片图像占位符 19457"/>
          <p:cNvSpPr>
            <a:spLocks noGrp="1" noRot="1" noChangeAspect="1" noTextEdit="1"/>
          </p:cNvSpPr>
          <p:nvPr>
            <p:ph type="sldImg"/>
          </p:nvPr>
        </p:nvSpPr>
        <p:spPr>
          <a:xfrm>
            <a:off x="377825" y="684213"/>
            <a:ext cx="6099175" cy="3430587"/>
          </a:xfrm>
          <a:ln w="1"/>
        </p:spPr>
      </p:sp>
      <p:sp>
        <p:nvSpPr>
          <p:cNvPr id="19459" name="文本占位符 1945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对得到的特征向量进行统计计算的话，所有的图像局部块应该也都能得到相似的结果。</a:t>
            </a: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578" name="幻灯片图像占位符 24577"/>
          <p:cNvSpPr>
            <a:spLocks noGrp="1" noRot="1" noChangeAspect="1" noTextEdit="1"/>
          </p:cNvSpPr>
          <p:nvPr>
            <p:ph type="sldImg"/>
          </p:nvPr>
        </p:nvSpPr>
        <p:spPr>
          <a:xfrm>
            <a:off x="377825" y="684213"/>
            <a:ext cx="6099175" cy="3430587"/>
          </a:xfrm>
          <a:ln w="1"/>
        </p:spPr>
      </p:sp>
      <p:sp>
        <p:nvSpPr>
          <p:cNvPr id="24579" name="文本占位符 2457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Pooling如果采用max Pooling的话，需要在前向传播时记录最大值的位置。</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72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72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lvl="0"/>
            <a:endParaRPr/>
          </a:p>
        </p:txBody>
      </p:sp>
      <p:sp>
        <p:nvSpPr>
          <p:cNvPr id="7" name="页脚占位符 6"/>
          <p:cNvSpPr>
            <a:spLocks noGrp="1"/>
          </p:cNvSpPr>
          <p:nvPr>
            <p:ph type="ftr" sz="quarter" idx="11"/>
          </p:nvPr>
        </p:nvSpPr>
        <p:spPr/>
        <p:txBody>
          <a:bodyPr/>
          <a:lstStyle/>
          <a:p>
            <a:pPr lvl="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397000"/>
            <a:ext cx="5575808" cy="472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9792" y="1397000"/>
            <a:ext cx="5575808" cy="472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a:p>
        </p:txBody>
      </p:sp>
      <p:sp>
        <p:nvSpPr>
          <p:cNvPr id="8" name="页脚占位符 7"/>
          <p:cNvSpPr>
            <a:spLocks noGrp="1"/>
          </p:cNvSpPr>
          <p:nvPr>
            <p:ph type="ftr" sz="quarter" idx="11"/>
          </p:nvPr>
        </p:nvSpPr>
        <p:spPr/>
        <p:txBody>
          <a:bodyPr/>
          <a:lstStyle/>
          <a:p>
            <a:pPr lvl="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a:p>
        </p:txBody>
      </p:sp>
      <p:sp>
        <p:nvSpPr>
          <p:cNvPr id="4" name="页脚占位符 3"/>
          <p:cNvSpPr>
            <a:spLocks noGrp="1"/>
          </p:cNvSpPr>
          <p:nvPr>
            <p:ph type="ftr" sz="quarter" idx="11"/>
          </p:nvPr>
        </p:nvSpPr>
        <p:spPr/>
        <p:txBody>
          <a:bodyPr/>
          <a:lstStyle/>
          <a:p>
            <a:pPr lvl="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a:p>
        </p:txBody>
      </p:sp>
      <p:sp>
        <p:nvSpPr>
          <p:cNvPr id="3" name="页脚占位符 2"/>
          <p:cNvSpPr>
            <a:spLocks noGrp="1"/>
          </p:cNvSpPr>
          <p:nvPr>
            <p:ph type="ftr" sz="quarter" idx="11"/>
          </p:nvPr>
        </p:nvSpPr>
        <p:spPr/>
        <p:txBody>
          <a:bodyPr/>
          <a:lstStyle/>
          <a:p>
            <a:pPr lvl="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lstStyle/>
          <a:p>
            <a:pPr lvl="0"/>
            <a:r>
              <a:rPr lang="en-US" altLang="zh-CN"/>
              <a:t>Click to edit Master title style</a:t>
            </a:r>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endParaRPr/>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t>‹#›</a:t>
            </a:fld>
            <a:endParaRPr lang="zh-CN" altLang="en-US" dirty="0"/>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lstStyle/>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eaLnBrk="1" latinLnBrk="0" hangingPunct="1">
        <a:lnSpc>
          <a:spcPct val="100000"/>
        </a:lnSpc>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oleObject" Target="../embeddings/oleObject4.bin"/><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wmf"/></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350.png"/></Relationships>
</file>

<file path=ppt/slides/_rels/slide19.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customXml" Target="../ink/ink9.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5.png"/><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42.png"/><Relationship Id="rId14" Type="http://schemas.openxmlformats.org/officeDocument/2006/relationships/customXml" Target="../ink/ink1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50.wmf"/><Relationship Id="rId3" Type="http://schemas.openxmlformats.org/officeDocument/2006/relationships/notesSlide" Target="../notesSlides/notesSlide7.xml"/><Relationship Id="rId7" Type="http://schemas.openxmlformats.org/officeDocument/2006/relationships/image" Target="../media/image47.wmf"/><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49.wmf"/><Relationship Id="rId5" Type="http://schemas.openxmlformats.org/officeDocument/2006/relationships/image" Target="../media/image52.png"/><Relationship Id="rId10" Type="http://schemas.openxmlformats.org/officeDocument/2006/relationships/oleObject" Target="../embeddings/oleObject7.bin"/><Relationship Id="rId4" Type="http://schemas.openxmlformats.org/officeDocument/2006/relationships/image" Target="../media/image51.png"/><Relationship Id="rId9" Type="http://schemas.openxmlformats.org/officeDocument/2006/relationships/image" Target="../media/image48.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4.wmf"/><Relationship Id="rId12" Type="http://schemas.openxmlformats.org/officeDocument/2006/relationships/customXml" Target="../ink/ink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56.wmf"/><Relationship Id="rId5" Type="http://schemas.openxmlformats.org/officeDocument/2006/relationships/image" Target="../media/image53.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55.wmf"/></Relationships>
</file>

<file path=ppt/slides/_rels/slide23.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18.bin"/><Relationship Id="rId18" Type="http://schemas.openxmlformats.org/officeDocument/2006/relationships/image" Target="../media/image65.wmf"/><Relationship Id="rId26" Type="http://schemas.openxmlformats.org/officeDocument/2006/relationships/image" Target="../media/image69.wmf"/><Relationship Id="rId3" Type="http://schemas.openxmlformats.org/officeDocument/2006/relationships/oleObject" Target="../embeddings/oleObject13.bin"/><Relationship Id="rId21" Type="http://schemas.openxmlformats.org/officeDocument/2006/relationships/oleObject" Target="../embeddings/oleObject22.bin"/><Relationship Id="rId7" Type="http://schemas.openxmlformats.org/officeDocument/2006/relationships/oleObject" Target="../embeddings/oleObject15.bin"/><Relationship Id="rId12" Type="http://schemas.openxmlformats.org/officeDocument/2006/relationships/image" Target="../media/image62.wmf"/><Relationship Id="rId17" Type="http://schemas.openxmlformats.org/officeDocument/2006/relationships/oleObject" Target="../embeddings/oleObject20.bin"/><Relationship Id="rId25" Type="http://schemas.openxmlformats.org/officeDocument/2006/relationships/oleObject" Target="../embeddings/oleObject24.bin"/><Relationship Id="rId2" Type="http://schemas.openxmlformats.org/officeDocument/2006/relationships/slideLayout" Target="../slideLayouts/slideLayout2.xml"/><Relationship Id="rId16" Type="http://schemas.openxmlformats.org/officeDocument/2006/relationships/image" Target="../media/image64.wmf"/><Relationship Id="rId20" Type="http://schemas.openxmlformats.org/officeDocument/2006/relationships/image" Target="../media/image66.wmf"/><Relationship Id="rId29" Type="http://schemas.openxmlformats.org/officeDocument/2006/relationships/oleObject" Target="../embeddings/oleObject26.bin"/><Relationship Id="rId1" Type="http://schemas.openxmlformats.org/officeDocument/2006/relationships/vmlDrawing" Target="../drawings/vmlDrawing5.vml"/><Relationship Id="rId6" Type="http://schemas.openxmlformats.org/officeDocument/2006/relationships/image" Target="../media/image59.wmf"/><Relationship Id="rId11" Type="http://schemas.openxmlformats.org/officeDocument/2006/relationships/oleObject" Target="../embeddings/oleObject17.bin"/><Relationship Id="rId24" Type="http://schemas.openxmlformats.org/officeDocument/2006/relationships/image" Target="../media/image68.wmf"/><Relationship Id="rId5" Type="http://schemas.openxmlformats.org/officeDocument/2006/relationships/oleObject" Target="../embeddings/oleObject14.bin"/><Relationship Id="rId15" Type="http://schemas.openxmlformats.org/officeDocument/2006/relationships/oleObject" Target="../embeddings/oleObject19.bin"/><Relationship Id="rId23" Type="http://schemas.openxmlformats.org/officeDocument/2006/relationships/oleObject" Target="../embeddings/oleObject23.bin"/><Relationship Id="rId28" Type="http://schemas.openxmlformats.org/officeDocument/2006/relationships/image" Target="../media/image70.wmf"/><Relationship Id="rId10" Type="http://schemas.openxmlformats.org/officeDocument/2006/relationships/image" Target="../media/image61.wmf"/><Relationship Id="rId19" Type="http://schemas.openxmlformats.org/officeDocument/2006/relationships/oleObject" Target="../embeddings/oleObject21.bin"/><Relationship Id="rId4" Type="http://schemas.openxmlformats.org/officeDocument/2006/relationships/image" Target="../media/image58.wmf"/><Relationship Id="rId9" Type="http://schemas.openxmlformats.org/officeDocument/2006/relationships/oleObject" Target="../embeddings/oleObject16.bin"/><Relationship Id="rId14" Type="http://schemas.openxmlformats.org/officeDocument/2006/relationships/image" Target="../media/image63.wmf"/><Relationship Id="rId22" Type="http://schemas.openxmlformats.org/officeDocument/2006/relationships/image" Target="../media/image67.wmf"/><Relationship Id="rId27" Type="http://schemas.openxmlformats.org/officeDocument/2006/relationships/oleObject" Target="../embeddings/oleObject25.bin"/><Relationship Id="rId30" Type="http://schemas.openxmlformats.org/officeDocument/2006/relationships/image" Target="../media/image71.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76.wmf"/><Relationship Id="rId3" Type="http://schemas.openxmlformats.org/officeDocument/2006/relationships/notesSlide" Target="../notesSlides/notesSlide8.xml"/><Relationship Id="rId7" Type="http://schemas.openxmlformats.org/officeDocument/2006/relationships/image" Target="../media/image73.wmf"/><Relationship Id="rId12"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8.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74.wmf"/><Relationship Id="rId14" Type="http://schemas.openxmlformats.org/officeDocument/2006/relationships/oleObject" Target="../embeddings/oleObject32.bin"/></Relationships>
</file>

<file path=ppt/slides/_rels/slide25.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80.png"/><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8.wmf"/><Relationship Id="rId5" Type="http://schemas.openxmlformats.org/officeDocument/2006/relationships/oleObject" Target="../embeddings/oleObject33.bin"/><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customXml" Target="../ink/ink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83.wmf"/></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83.wmf"/><Relationship Id="rId4"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7.wmf"/><Relationship Id="rId5" Type="http://schemas.openxmlformats.org/officeDocument/2006/relationships/oleObject" Target="../embeddings/oleObject38.bin"/><Relationship Id="rId10" Type="http://schemas.openxmlformats.org/officeDocument/2006/relationships/image" Target="../media/image91.png"/><Relationship Id="rId4" Type="http://schemas.openxmlformats.org/officeDocument/2006/relationships/image" Target="../media/image86.wmf"/><Relationship Id="rId9" Type="http://schemas.openxmlformats.org/officeDocument/2006/relationships/customXml" Target="../ink/ink14.xml"/></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customXml" Target="../ink/ink15.xml"/><Relationship Id="rId5" Type="http://schemas.openxmlformats.org/officeDocument/2006/relationships/image" Target="../media/image94.wmf"/><Relationship Id="rId4" Type="http://schemas.openxmlformats.org/officeDocument/2006/relationships/oleObject" Target="../embeddings/oleObject40.bin"/></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customXml" Target="../ink/ink16.xml"/><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06.wmf"/><Relationship Id="rId5" Type="http://schemas.openxmlformats.org/officeDocument/2006/relationships/oleObject" Target="../embeddings/oleObject41.bin"/><Relationship Id="rId4" Type="http://schemas.openxmlformats.org/officeDocument/2006/relationships/image" Target="../media/image107.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customXml" Target="../ink/ink18.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customXml" Target="../ink/ink19.xml"/><Relationship Id="rId3" Type="http://schemas.openxmlformats.org/officeDocument/2006/relationships/notesSlide" Target="../notesSlides/notesSlide14.xml"/><Relationship Id="rId7" Type="http://schemas.openxmlformats.org/officeDocument/2006/relationships/image" Target="../media/image123.png"/><Relationship Id="rId12" Type="http://schemas.openxmlformats.org/officeDocument/2006/relationships/image" Target="../media/image11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22.png"/><Relationship Id="rId11" Type="http://schemas.openxmlformats.org/officeDocument/2006/relationships/oleObject" Target="../embeddings/oleObject43.bin"/><Relationship Id="rId5" Type="http://schemas.openxmlformats.org/officeDocument/2006/relationships/image" Target="../media/image120.png"/><Relationship Id="rId10" Type="http://schemas.openxmlformats.org/officeDocument/2006/relationships/image" Target="../media/image117.wmf"/><Relationship Id="rId4" Type="http://schemas.openxmlformats.org/officeDocument/2006/relationships/image" Target="../media/image119.png"/><Relationship Id="rId9" Type="http://schemas.openxmlformats.org/officeDocument/2006/relationships/oleObject" Target="../embeddings/oleObject42.bin"/><Relationship Id="rId14" Type="http://schemas.openxmlformats.org/officeDocument/2006/relationships/image" Target="../media/image129.png"/></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8.png"/><Relationship Id="rId7"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09.png"/><Relationship Id="rId4" Type="http://schemas.openxmlformats.org/officeDocument/2006/relationships/image" Target="../media/image130.png"/><Relationship Id="rId9" Type="http://schemas.openxmlformats.org/officeDocument/2006/relationships/customXml" Target="../ink/ink20.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png"/><Relationship Id="rId5" Type="http://schemas.openxmlformats.org/officeDocument/2006/relationships/image" Target="../media/image7.wmf"/><Relationship Id="rId10" Type="http://schemas.openxmlformats.org/officeDocument/2006/relationships/image" Target="../media/image9.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customXml" Target="../ink/ink21.xml"/></Relationships>
</file>

<file path=ppt/slides/_rels/slide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customXml" Target="../ink/ink22.xml"/><Relationship Id="rId4" Type="http://schemas.openxmlformats.org/officeDocument/2006/relationships/image" Target="../media/image16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lstStyle/>
          <a:p>
            <a:pPr algn="l">
              <a:buNone/>
            </a:pPr>
            <a:r>
              <a:rPr lang="zh-CN" altLang="en-US" sz="6600" kern="1200" dirty="0">
                <a:latin typeface="Times New Roman" panose="02020603050405020304" pitchFamily="2" charset="0"/>
                <a:ea typeface="宋体" panose="02010600030101010101" pitchFamily="2" charset="-122"/>
                <a:sym typeface="Arial" panose="020B0604020202020204" pitchFamily="34" charset="0"/>
              </a:rPr>
              <a:t>图像数据的深度学习模型</a:t>
            </a:r>
            <a:endParaRPr lang="zh-CN" altLang="en-US" sz="4800" kern="1200" dirty="0">
              <a:latin typeface="Times New Roman" panose="02020603050405020304" pitchFamily="2" charset="0"/>
              <a:ea typeface="宋体" panose="02010600030101010101" pitchFamily="2" charset="-122"/>
              <a:sym typeface="Arial" panose="020B0604020202020204" pitchFamily="34" charset="0"/>
            </a:endParaRP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lstStyle/>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20</a:t>
            </a:r>
            <a:r>
              <a:rPr lang="en-US" sz="3200" kern="1200" dirty="0">
                <a:latin typeface="Calibri" panose="020F0502020204030204" pitchFamily="2" charset="0"/>
                <a:ea typeface="宋体" panose="02010600030101010101" pitchFamily="2" charset="-122"/>
                <a:sym typeface="Arial" panose="020B0604020202020204" pitchFamily="34" charset="0"/>
              </a:rPr>
              <a:t>20</a:t>
            </a:r>
            <a:r>
              <a:rPr lang="zh-CN" altLang="en-US" sz="3200" kern="1200" dirty="0">
                <a:latin typeface="Calibri" panose="020F0502020204030204" pitchFamily="2" charset="0"/>
                <a:ea typeface="宋体" panose="02010600030101010101" pitchFamily="2" charset="-122"/>
                <a:sym typeface="Arial" panose="020B0604020202020204" pitchFamily="34" charset="0"/>
              </a:rPr>
              <a:t>-1</a:t>
            </a:r>
            <a:r>
              <a:rPr lang="en-US" altLang="zh-CN" sz="3200" kern="1200" dirty="0">
                <a:latin typeface="Calibri" panose="020F0502020204030204" pitchFamily="2" charset="0"/>
                <a:ea typeface="宋体" panose="02010600030101010101" pitchFamily="2" charset="-122"/>
                <a:sym typeface="Arial" panose="020B0604020202020204" pitchFamily="34" charset="0"/>
              </a:rPr>
              <a:t>0</a:t>
            </a:r>
            <a:r>
              <a:rPr lang="zh-CN" altLang="en-US" sz="3200" kern="1200" dirty="0">
                <a:latin typeface="Calibri" panose="020F0502020204030204" pitchFamily="2" charset="0"/>
                <a:ea typeface="宋体" panose="02010600030101010101" pitchFamily="2" charset="-122"/>
                <a:sym typeface="Arial" panose="020B0604020202020204" pitchFamily="34" charset="0"/>
              </a:rPr>
              <a:t>-</a:t>
            </a:r>
            <a:r>
              <a:rPr lang="en-US" altLang="zh-CN" sz="3200" kern="1200">
                <a:latin typeface="Calibri" panose="020F0502020204030204" pitchFamily="2" charset="0"/>
                <a:ea typeface="宋体" panose="02010600030101010101" pitchFamily="2" charset="-122"/>
                <a:sym typeface="Arial" panose="020B0604020202020204" pitchFamily="34" charset="0"/>
              </a:rPr>
              <a:t>13</a:t>
            </a:r>
          </a:p>
        </p:txBody>
      </p:sp>
      <p:pic>
        <p:nvPicPr>
          <p:cNvPr id="3076" name="图片 3075"/>
          <p:cNvPicPr>
            <a:picLocks noChangeAspect="1"/>
          </p:cNvPicPr>
          <p:nvPr/>
        </p:nvPicPr>
        <p:blipFill>
          <a:blip r:embed="rId2"/>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Convolution卷积</a:t>
            </a:r>
            <a:endParaRPr lang="zh-CN" altLang="en-US" dirty="0"/>
          </a:p>
        </p:txBody>
      </p:sp>
      <p:sp>
        <p:nvSpPr>
          <p:cNvPr id="14339" name="文本占位符 143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一维卷积</a:t>
            </a:r>
          </a:p>
          <a:p>
            <a:endParaRPr lang="zh-CN" altLang="en-US" dirty="0"/>
          </a:p>
          <a:p>
            <a:endParaRPr lang="zh-CN" altLang="en-US" dirty="0"/>
          </a:p>
          <a:p>
            <a:endParaRPr lang="zh-CN" altLang="en-US" dirty="0"/>
          </a:p>
          <a:p>
            <a:endParaRPr lang="zh-CN" altLang="en-US" dirty="0"/>
          </a:p>
          <a:p>
            <a:endParaRPr lang="zh-CN" altLang="en-US" dirty="0"/>
          </a:p>
          <a:p>
            <a:r>
              <a:rPr lang="zh-CN" altLang="en-US" dirty="0">
                <a:ea typeface="宋体" panose="02010600030101010101" pitchFamily="2" charset="-122"/>
              </a:rPr>
              <a:t>二维卷积</a:t>
            </a:r>
            <a:endParaRPr lang="zh-CN" altLang="en-US" dirty="0"/>
          </a:p>
        </p:txBody>
      </p:sp>
      <p:graphicFrame>
        <p:nvGraphicFramePr>
          <p:cNvPr id="14340" name="对象 14339">
            <a:hlinkClick r:id="" action="ppaction://ole?verb=0"/>
          </p:cNvPr>
          <p:cNvGraphicFramePr>
            <a:graphicFrameLocks noChangeAspect="1"/>
          </p:cNvGraphicFramePr>
          <p:nvPr/>
        </p:nvGraphicFramePr>
        <p:xfrm>
          <a:off x="2895600" y="1676400"/>
          <a:ext cx="3352800" cy="869950"/>
        </p:xfrm>
        <a:graphic>
          <a:graphicData uri="http://schemas.openxmlformats.org/presentationml/2006/ole">
            <mc:AlternateContent xmlns:mc="http://schemas.openxmlformats.org/markup-compatibility/2006">
              <mc:Choice xmlns:v="urn:schemas-microsoft-com:vml" Requires="v">
                <p:oleObj spid="_x0000_s6151" r:id="rId3" imgW="977900" imgH="254000" progId="Equation.KSEE3">
                  <p:embed/>
                </p:oleObj>
              </mc:Choice>
              <mc:Fallback>
                <p:oleObj r:id="rId3" imgW="977900" imgH="254000" progId="Equation.KSEE3">
                  <p:embed/>
                  <p:pic>
                    <p:nvPicPr>
                      <p:cNvPr id="0" name="图片 3076"/>
                      <p:cNvPicPr/>
                      <p:nvPr/>
                    </p:nvPicPr>
                    <p:blipFill>
                      <a:blip r:embed="rId4"/>
                      <a:stretch>
                        <a:fillRect/>
                      </a:stretch>
                    </p:blipFill>
                    <p:spPr>
                      <a:xfrm>
                        <a:off x="2895600" y="1676400"/>
                        <a:ext cx="3352800" cy="869950"/>
                      </a:xfrm>
                      <a:prstGeom prst="rect">
                        <a:avLst/>
                      </a:prstGeom>
                      <a:noFill/>
                      <a:ln w="38100">
                        <a:noFill/>
                        <a:miter/>
                      </a:ln>
                    </p:spPr>
                  </p:pic>
                </p:oleObj>
              </mc:Fallback>
            </mc:AlternateContent>
          </a:graphicData>
        </a:graphic>
      </p:graphicFrame>
      <p:pic>
        <p:nvPicPr>
          <p:cNvPr id="14341" name="图片 14340"/>
          <p:cNvPicPr>
            <a:picLocks noChangeAspect="1"/>
          </p:cNvPicPr>
          <p:nvPr/>
        </p:nvPicPr>
        <p:blipFill>
          <a:blip r:embed="rId5"/>
          <a:stretch>
            <a:fillRect/>
          </a:stretch>
        </p:blipFill>
        <p:spPr>
          <a:xfrm>
            <a:off x="1371600" y="2819400"/>
            <a:ext cx="6386513" cy="1633538"/>
          </a:xfrm>
          <a:prstGeom prst="rect">
            <a:avLst/>
          </a:prstGeom>
          <a:noFill/>
          <a:ln w="9525">
            <a:noFill/>
          </a:ln>
        </p:spPr>
      </p:pic>
      <p:pic>
        <p:nvPicPr>
          <p:cNvPr id="14342" name="图片 14341"/>
          <p:cNvPicPr>
            <a:picLocks noChangeAspect="1"/>
          </p:cNvPicPr>
          <p:nvPr/>
        </p:nvPicPr>
        <p:blipFill>
          <a:blip r:embed="rId6"/>
          <a:stretch>
            <a:fillRect/>
          </a:stretch>
        </p:blipFill>
        <p:spPr>
          <a:xfrm>
            <a:off x="1447800" y="2895600"/>
            <a:ext cx="6286500" cy="1573213"/>
          </a:xfrm>
          <a:prstGeom prst="rect">
            <a:avLst/>
          </a:prstGeom>
          <a:noFill/>
          <a:ln w="9525">
            <a:noFill/>
          </a:ln>
        </p:spPr>
      </p:pic>
      <p:pic>
        <p:nvPicPr>
          <p:cNvPr id="14343" name="图片 14342"/>
          <p:cNvPicPr>
            <a:picLocks noChangeAspect="1"/>
          </p:cNvPicPr>
          <p:nvPr/>
        </p:nvPicPr>
        <p:blipFill>
          <a:blip r:embed="rId7"/>
          <a:stretch>
            <a:fillRect/>
          </a:stretch>
        </p:blipFill>
        <p:spPr>
          <a:xfrm>
            <a:off x="1524000" y="2819400"/>
            <a:ext cx="6181725" cy="1598613"/>
          </a:xfrm>
          <a:prstGeom prst="rect">
            <a:avLst/>
          </a:prstGeom>
          <a:noFill/>
          <a:ln w="9525">
            <a:noFill/>
          </a:ln>
        </p:spPr>
      </p:pic>
      <p:sp>
        <p:nvSpPr>
          <p:cNvPr id="14344" name="文本框 14343"/>
          <p:cNvSpPr txBox="1"/>
          <p:nvPr/>
        </p:nvSpPr>
        <p:spPr>
          <a:xfrm>
            <a:off x="914400" y="3962400"/>
            <a:ext cx="512763" cy="457200"/>
          </a:xfrm>
          <a:prstGeom prst="rect">
            <a:avLst/>
          </a:prstGeom>
          <a:noFill/>
          <a:ln w="9525">
            <a:noFill/>
          </a:ln>
        </p:spPr>
        <p:txBody>
          <a:bodyPr>
            <a:spAutoFit/>
          </a:bodyPr>
          <a:lstStyle/>
          <a:p>
            <a:pPr lvl="0"/>
            <a:r>
              <a:rPr lang="zh-CN" altLang="en-US" sz="2400" dirty="0">
                <a:latin typeface="Arial" panose="020B0604020202020204" pitchFamily="34" charset="0"/>
                <a:ea typeface="宋体" panose="02010600030101010101" pitchFamily="2" charset="-122"/>
              </a:rPr>
              <a:t>x:</a:t>
            </a:r>
          </a:p>
        </p:txBody>
      </p:sp>
      <p:sp>
        <p:nvSpPr>
          <p:cNvPr id="14345" name="文本框 14344"/>
          <p:cNvSpPr txBox="1"/>
          <p:nvPr/>
        </p:nvSpPr>
        <p:spPr>
          <a:xfrm>
            <a:off x="914400" y="3055938"/>
            <a:ext cx="512763"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c:</a:t>
            </a:r>
            <a:endParaRPr lang="zh-CN" altLang="en-US" dirty="0">
              <a:latin typeface="Arial" panose="020B0604020202020204" pitchFamily="34" charset="0"/>
              <a:ea typeface="宋体" panose="02010600030101010101" pitchFamily="2" charset="-122"/>
            </a:endParaRPr>
          </a:p>
        </p:txBody>
      </p:sp>
      <p:pic>
        <p:nvPicPr>
          <p:cNvPr id="14346" name="图片 14345"/>
          <p:cNvPicPr>
            <a:picLocks noChangeAspect="1"/>
          </p:cNvPicPr>
          <p:nvPr/>
        </p:nvPicPr>
        <p:blipFill>
          <a:blip r:embed="rId8"/>
          <a:stretch>
            <a:fillRect/>
          </a:stretch>
        </p:blipFill>
        <p:spPr>
          <a:xfrm>
            <a:off x="3886200" y="3200400"/>
            <a:ext cx="6877050" cy="3124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34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3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34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34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p:bldP spid="14344" grpId="1" bldLvl="0"/>
      <p:bldP spid="14345" grpId="0" bldLvl="0"/>
      <p:bldP spid="14345" grpId="1"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Convolution卷积</a:t>
            </a:r>
            <a:endParaRPr lang="zh-CN" altLang="en-US" dirty="0"/>
          </a:p>
        </p:txBody>
      </p:sp>
      <p:sp>
        <p:nvSpPr>
          <p:cNvPr id="14339" name="文本占位符 143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三维卷积</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2" name="图片 1"/>
          <p:cNvPicPr>
            <a:picLocks noChangeAspect="1"/>
          </p:cNvPicPr>
          <p:nvPr/>
        </p:nvPicPr>
        <p:blipFill>
          <a:blip r:embed="rId2"/>
          <a:stretch>
            <a:fillRect/>
          </a:stretch>
        </p:blipFill>
        <p:spPr>
          <a:xfrm>
            <a:off x="3222625" y="1535430"/>
            <a:ext cx="4996180" cy="2867025"/>
          </a:xfrm>
          <a:prstGeom prst="rect">
            <a:avLst/>
          </a:prstGeom>
        </p:spPr>
      </p:pic>
      <p:sp>
        <p:nvSpPr>
          <p:cNvPr id="3" name="文本框 2"/>
          <p:cNvSpPr txBox="1"/>
          <p:nvPr/>
        </p:nvSpPr>
        <p:spPr>
          <a:xfrm>
            <a:off x="1199515" y="4742815"/>
            <a:ext cx="10019665" cy="1383665"/>
          </a:xfrm>
          <a:prstGeom prst="rect">
            <a:avLst/>
          </a:prstGeom>
          <a:noFill/>
        </p:spPr>
        <p:txBody>
          <a:bodyPr wrap="square" rtlCol="0" anchor="t">
            <a:spAutoFit/>
          </a:bodyPr>
          <a:lstStyle/>
          <a:p>
            <a:pPr marL="342900" indent="-342900">
              <a:buFont typeface="Wingdings" panose="05000000000000000000" charset="0"/>
              <a:buChar char=""/>
            </a:pPr>
            <a:r>
              <a:rPr lang="zh-CN" altLang="en-US" sz="2800"/>
              <a:t>假设输入数据的大小为a1×a2×a3，过滤器大小为f，即过滤器维度为f×f×f。</a:t>
            </a:r>
          </a:p>
          <a:p>
            <a:pPr marL="342900" indent="-342900">
              <a:buFont typeface="Wingdings" panose="05000000000000000000" charset="0"/>
              <a:buChar char=""/>
            </a:pPr>
            <a:r>
              <a:rPr lang="zh-CN" altLang="en-US" sz="2800"/>
              <a:t>三维卷积最终的输出为(a1−f+1)×(a2−f+1)×(a3−f+1)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卷积</a:t>
            </a:r>
            <a:endParaRPr lang="zh-CN" altLang="en-US" dirty="0"/>
          </a:p>
        </p:txBody>
      </p:sp>
      <p:sp>
        <p:nvSpPr>
          <p:cNvPr id="15363" name="文本占位符 153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稀疏连接</a:t>
            </a:r>
          </a:p>
          <a:p>
            <a:r>
              <a:rPr lang="zh-CN" altLang="en-US" dirty="0">
                <a:ea typeface="宋体" panose="02010600030101010101" pitchFamily="2" charset="-122"/>
              </a:rPr>
              <a:t>参数共享</a:t>
            </a:r>
            <a:endParaRPr lang="zh-CN" altLang="en-US" dirty="0"/>
          </a:p>
        </p:txBody>
      </p:sp>
      <p:pic>
        <p:nvPicPr>
          <p:cNvPr id="15364" name="图片 15363"/>
          <p:cNvPicPr>
            <a:picLocks noChangeAspect="1"/>
          </p:cNvPicPr>
          <p:nvPr/>
        </p:nvPicPr>
        <p:blipFill>
          <a:blip r:embed="rId2"/>
          <a:stretch>
            <a:fillRect/>
          </a:stretch>
        </p:blipFill>
        <p:spPr>
          <a:xfrm>
            <a:off x="762000" y="3048000"/>
            <a:ext cx="6096000" cy="3140075"/>
          </a:xfrm>
          <a:prstGeom prst="rect">
            <a:avLst/>
          </a:prstGeom>
          <a:noFill/>
          <a:ln w="9525">
            <a:noFill/>
          </a:ln>
        </p:spPr>
      </p:pic>
      <p:pic>
        <p:nvPicPr>
          <p:cNvPr id="15365" name="图片 15364"/>
          <p:cNvPicPr>
            <a:picLocks noChangeAspect="1"/>
          </p:cNvPicPr>
          <p:nvPr/>
        </p:nvPicPr>
        <p:blipFill>
          <a:blip r:embed="rId3"/>
          <a:stretch>
            <a:fillRect/>
          </a:stretch>
        </p:blipFill>
        <p:spPr>
          <a:xfrm>
            <a:off x="7391400" y="1828800"/>
            <a:ext cx="3733800" cy="44259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p:txBody>
          <a:bodyPr vert="horz" wrap="square" lIns="91436" tIns="45718" rIns="91436" bIns="45718" anchor="ctr"/>
          <a:lstStyle/>
          <a:p>
            <a:r>
              <a:rPr lang="zh-CN" altLang="en-US"/>
              <a:t>多卷积核</a:t>
            </a:r>
          </a:p>
        </p:txBody>
      </p:sp>
      <p:sp>
        <p:nvSpPr>
          <p:cNvPr id="16387" name="文本占位符 16386"/>
          <p:cNvSpPr>
            <a:spLocks noGrp="1"/>
          </p:cNvSpPr>
          <p:nvPr>
            <p:ph type="body" idx="1"/>
          </p:nvPr>
        </p:nvSpPr>
        <p:spPr/>
        <p:txBody>
          <a:bodyPr vert="horz" wrap="square" lIns="91436" tIns="45718" rIns="91436" bIns="45718" anchor="t"/>
          <a:lstStyle/>
          <a:p>
            <a:r>
              <a:rPr lang="zh-CN" altLang="en-US"/>
              <a:t>每个卷积核都会将图像生成为另一幅图像。</a:t>
            </a:r>
          </a:p>
          <a:p>
            <a:pPr lvl="1"/>
            <a:r>
              <a:rPr lang="zh-CN" altLang="en-US"/>
              <a:t>两个卷积核就可以生成两幅图像，这两幅图像可以看做是一张图像的不同的通道。</a:t>
            </a:r>
          </a:p>
        </p:txBody>
      </p:sp>
      <p:pic>
        <p:nvPicPr>
          <p:cNvPr id="16388" name="图片 16387"/>
          <p:cNvPicPr>
            <a:picLocks noChangeAspect="1"/>
          </p:cNvPicPr>
          <p:nvPr/>
        </p:nvPicPr>
        <p:blipFill>
          <a:blip r:embed="rId3"/>
          <a:stretch>
            <a:fillRect/>
          </a:stretch>
        </p:blipFill>
        <p:spPr>
          <a:xfrm>
            <a:off x="1295400" y="3048000"/>
            <a:ext cx="3213100" cy="3276600"/>
          </a:xfrm>
          <a:prstGeom prst="rect">
            <a:avLst/>
          </a:prstGeom>
          <a:noFill/>
          <a:ln w="9525">
            <a:noFill/>
          </a:ln>
        </p:spPr>
      </p:pic>
      <p:pic>
        <p:nvPicPr>
          <p:cNvPr id="16389" name="图片 16388"/>
          <p:cNvPicPr>
            <a:picLocks noChangeAspect="1"/>
          </p:cNvPicPr>
          <p:nvPr/>
        </p:nvPicPr>
        <p:blipFill>
          <a:blip r:embed="rId4"/>
          <a:stretch>
            <a:fillRect/>
          </a:stretch>
        </p:blipFill>
        <p:spPr>
          <a:xfrm>
            <a:off x="5791200" y="2895600"/>
            <a:ext cx="4876800" cy="3078163"/>
          </a:xfrm>
          <a:prstGeom prst="rect">
            <a:avLst/>
          </a:prstGeom>
          <a:noFill/>
          <a:ln w="9525">
            <a:noFill/>
          </a:ln>
        </p:spPr>
      </p:pic>
      <p:sp>
        <p:nvSpPr>
          <p:cNvPr id="16390" name="文本框 16389"/>
          <p:cNvSpPr txBox="1"/>
          <p:nvPr/>
        </p:nvSpPr>
        <p:spPr>
          <a:xfrm>
            <a:off x="6858000" y="6019800"/>
            <a:ext cx="3638550" cy="365125"/>
          </a:xfrm>
          <a:prstGeom prst="rect">
            <a:avLst/>
          </a:prstGeom>
          <a:noFill/>
          <a:ln w="9525">
            <a:noFill/>
          </a:ln>
        </p:spPr>
        <p:txBody>
          <a:bodyPr wrap="none" anchor="t">
            <a:spAutoFit/>
          </a:bodyPr>
          <a:lstStyle/>
          <a:p>
            <a:pPr lvl="0"/>
            <a:r>
              <a:rPr lang="zh-CN" altLang="en-US">
                <a:latin typeface="Arial" panose="020B0604020202020204" pitchFamily="34" charset="0"/>
                <a:ea typeface="宋体" panose="02010600030101010101" pitchFamily="2" charset="-122"/>
              </a:rPr>
              <a:t>由</a:t>
            </a:r>
            <a:r>
              <a:rPr lang="en-US" altLang="zh-CN">
                <a:latin typeface="Arial" panose="020B0604020202020204" pitchFamily="34" charset="0"/>
                <a:ea typeface="宋体" panose="02010600030101010101" pitchFamily="2" charset="-122"/>
              </a:rPr>
              <a:t>4</a:t>
            </a:r>
            <a:r>
              <a:rPr lang="zh-CN" altLang="en-US">
                <a:latin typeface="Arial" panose="020B0604020202020204" pitchFamily="34" charset="0"/>
                <a:ea typeface="宋体" panose="02010600030101010101" pitchFamily="2" charset="-122"/>
              </a:rPr>
              <a:t>个通道卷积得到</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个通道的过程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边缘检测示例</a:t>
            </a:r>
          </a:p>
        </p:txBody>
      </p:sp>
      <p:sp>
        <p:nvSpPr>
          <p:cNvPr id="3" name="内容占位符 2"/>
          <p:cNvSpPr>
            <a:spLocks noGrp="1"/>
          </p:cNvSpPr>
          <p:nvPr>
            <p:ph idx="1"/>
          </p:nvPr>
        </p:nvSpPr>
        <p:spPr/>
        <p:txBody>
          <a:bodyPr/>
          <a:lstStyle/>
          <a:p>
            <a:r>
              <a:rPr lang="zh-CN" altLang="en-US"/>
              <a:t>卷积运算是输入图像与过滤器（也叫核）进行的运算，得到输出图像。</a:t>
            </a:r>
          </a:p>
          <a:p>
            <a:pPr lvl="1"/>
            <a:r>
              <a:rPr lang="zh-CN" altLang="en-US"/>
              <a:t>卷积核与图像对应的位置相乘求和得到一个新值</a:t>
            </a:r>
          </a:p>
        </p:txBody>
      </p:sp>
      <p:pic>
        <p:nvPicPr>
          <p:cNvPr id="4" name="图片 3"/>
          <p:cNvPicPr>
            <a:picLocks noChangeAspect="1"/>
          </p:cNvPicPr>
          <p:nvPr/>
        </p:nvPicPr>
        <p:blipFill>
          <a:blip r:embed="rId2"/>
          <a:stretch>
            <a:fillRect/>
          </a:stretch>
        </p:blipFill>
        <p:spPr>
          <a:xfrm>
            <a:off x="1521460" y="3437890"/>
            <a:ext cx="5400675" cy="2870835"/>
          </a:xfrm>
          <a:prstGeom prst="rect">
            <a:avLst/>
          </a:prstGeom>
        </p:spPr>
      </p:pic>
      <p:pic>
        <p:nvPicPr>
          <p:cNvPr id="5" name="图片 4"/>
          <p:cNvPicPr>
            <a:picLocks noChangeAspect="1"/>
          </p:cNvPicPr>
          <p:nvPr/>
        </p:nvPicPr>
        <p:blipFill>
          <a:blip r:embed="rId3"/>
          <a:stretch>
            <a:fillRect/>
          </a:stretch>
        </p:blipFill>
        <p:spPr>
          <a:xfrm>
            <a:off x="7439660" y="3765550"/>
            <a:ext cx="2867660" cy="2215515"/>
          </a:xfrm>
          <a:prstGeom prst="rect">
            <a:avLst/>
          </a:prstGeom>
        </p:spPr>
      </p:pic>
      <p:pic>
        <p:nvPicPr>
          <p:cNvPr id="7" name="图片 6"/>
          <p:cNvPicPr>
            <a:picLocks noChangeAspect="1"/>
          </p:cNvPicPr>
          <p:nvPr/>
        </p:nvPicPr>
        <p:blipFill>
          <a:blip r:embed="rId4"/>
          <a:stretch>
            <a:fillRect/>
          </a:stretch>
        </p:blipFill>
        <p:spPr>
          <a:xfrm>
            <a:off x="1521460" y="3437890"/>
            <a:ext cx="2896870" cy="292862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435935FE-67C1-411C-A7C6-760800687CAC}"/>
                  </a:ext>
                </a:extLst>
              </p14:cNvPr>
              <p14:cNvContentPartPr/>
              <p14:nvPr/>
            </p14:nvContentPartPr>
            <p14:xfrm>
              <a:off x="5015160" y="2852280"/>
              <a:ext cx="1785240" cy="2746440"/>
            </p14:xfrm>
          </p:contentPart>
        </mc:Choice>
        <mc:Fallback xmlns="">
          <p:pic>
            <p:nvPicPr>
              <p:cNvPr id="6" name="墨迹 5">
                <a:extLst>
                  <a:ext uri="{FF2B5EF4-FFF2-40B4-BE49-F238E27FC236}">
                    <a16:creationId xmlns:a16="http://schemas.microsoft.com/office/drawing/2014/main" id="{435935FE-67C1-411C-A7C6-760800687CAC}"/>
                  </a:ext>
                </a:extLst>
              </p:cNvPr>
              <p:cNvPicPr/>
              <p:nvPr/>
            </p:nvPicPr>
            <p:blipFill>
              <a:blip r:embed="rId6"/>
              <a:stretch>
                <a:fillRect/>
              </a:stretch>
            </p:blipFill>
            <p:spPr>
              <a:xfrm>
                <a:off x="5005800" y="2842920"/>
                <a:ext cx="1803960" cy="2765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边缘检测示例</a:t>
            </a:r>
            <a:endParaRPr lang="zh-CN" altLang="en-US"/>
          </a:p>
        </p:txBody>
      </p:sp>
      <p:sp>
        <p:nvSpPr>
          <p:cNvPr id="3" name="内容占位符 2"/>
          <p:cNvSpPr>
            <a:spLocks noGrp="1"/>
          </p:cNvSpPr>
          <p:nvPr>
            <p:ph idx="1"/>
          </p:nvPr>
        </p:nvSpPr>
        <p:spPr>
          <a:xfrm>
            <a:off x="406400" y="1212850"/>
            <a:ext cx="11379200" cy="4729163"/>
          </a:xfrm>
        </p:spPr>
        <p:txBody>
          <a:bodyPr/>
          <a:lstStyle/>
          <a:p>
            <a:r>
              <a:rPr lang="en-US" altLang="zh-CN"/>
              <a:t> Vertical edge detection</a:t>
            </a:r>
          </a:p>
        </p:txBody>
      </p:sp>
      <p:pic>
        <p:nvPicPr>
          <p:cNvPr id="9" name="图片 8"/>
          <p:cNvPicPr>
            <a:picLocks noChangeAspect="1"/>
          </p:cNvPicPr>
          <p:nvPr/>
        </p:nvPicPr>
        <p:blipFill>
          <a:blip r:embed="rId2"/>
          <a:stretch>
            <a:fillRect/>
          </a:stretch>
        </p:blipFill>
        <p:spPr>
          <a:xfrm>
            <a:off x="2307590" y="1697355"/>
            <a:ext cx="8233410" cy="2515235"/>
          </a:xfrm>
          <a:prstGeom prst="rect">
            <a:avLst/>
          </a:prstGeom>
        </p:spPr>
      </p:pic>
      <p:pic>
        <p:nvPicPr>
          <p:cNvPr id="11" name="图片 10"/>
          <p:cNvPicPr>
            <a:picLocks noChangeAspect="1"/>
          </p:cNvPicPr>
          <p:nvPr/>
        </p:nvPicPr>
        <p:blipFill>
          <a:blip r:embed="rId3"/>
          <a:stretch>
            <a:fillRect/>
          </a:stretch>
        </p:blipFill>
        <p:spPr>
          <a:xfrm>
            <a:off x="2239645" y="4212590"/>
            <a:ext cx="8171180" cy="2515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a:t>
            </a:r>
            <a:r>
              <a:rPr lang="zh-CN" altLang="en-US" dirty="0">
                <a:ea typeface="宋体" panose="02010600030101010101" pitchFamily="2" charset="-122"/>
                <a:sym typeface="+mn-ea"/>
              </a:rPr>
              <a:t>Convolution</a:t>
            </a:r>
            <a:endParaRPr lang="zh-CN" altLang="en-US"/>
          </a:p>
        </p:txBody>
      </p:sp>
      <p:sp>
        <p:nvSpPr>
          <p:cNvPr id="3" name="内容占位符 2"/>
          <p:cNvSpPr>
            <a:spLocks noGrp="1"/>
          </p:cNvSpPr>
          <p:nvPr>
            <p:ph idx="1"/>
          </p:nvPr>
        </p:nvSpPr>
        <p:spPr>
          <a:xfrm>
            <a:off x="406400" y="1397000"/>
            <a:ext cx="4366260" cy="4729480"/>
          </a:xfrm>
        </p:spPr>
        <p:txBody>
          <a:bodyPr/>
          <a:lstStyle/>
          <a:p>
            <a:r>
              <a:rPr lang="zh-CN" altLang="en-US"/>
              <a:t>假定要识别图像中的特定曲线，也就是说，对这种曲线有很高的输出，对其他形状则输出很低，</a:t>
            </a:r>
          </a:p>
          <a:p>
            <a:r>
              <a:rPr lang="zh-CN" altLang="en-US"/>
              <a:t>这也就像是神经元的</a:t>
            </a:r>
            <a:r>
              <a:rPr lang="zh-CN" altLang="en-US">
                <a:solidFill>
                  <a:srgbClr val="FF0000"/>
                </a:solidFill>
              </a:rPr>
              <a:t>激活</a:t>
            </a:r>
          </a:p>
        </p:txBody>
      </p:sp>
      <p:pic>
        <p:nvPicPr>
          <p:cNvPr id="4" name="图片 3"/>
          <p:cNvPicPr>
            <a:picLocks noChangeAspect="1"/>
          </p:cNvPicPr>
          <p:nvPr/>
        </p:nvPicPr>
        <p:blipFill>
          <a:blip r:embed="rId2"/>
          <a:stretch>
            <a:fillRect/>
          </a:stretch>
        </p:blipFill>
        <p:spPr>
          <a:xfrm>
            <a:off x="5214620" y="1372235"/>
            <a:ext cx="6449060" cy="2842260"/>
          </a:xfrm>
          <a:prstGeom prst="rect">
            <a:avLst/>
          </a:prstGeom>
        </p:spPr>
      </p:pic>
      <p:pic>
        <p:nvPicPr>
          <p:cNvPr id="5" name="图片 4"/>
          <p:cNvPicPr>
            <a:picLocks noChangeAspect="1"/>
          </p:cNvPicPr>
          <p:nvPr/>
        </p:nvPicPr>
        <p:blipFill>
          <a:blip r:embed="rId3"/>
          <a:stretch>
            <a:fillRect/>
          </a:stretch>
        </p:blipFill>
        <p:spPr>
          <a:xfrm>
            <a:off x="5053965" y="4214495"/>
            <a:ext cx="6609715" cy="22009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308860" y="576580"/>
            <a:ext cx="8148320" cy="3016885"/>
          </a:xfrm>
          <a:prstGeom prst="rect">
            <a:avLst/>
          </a:prstGeom>
        </p:spPr>
      </p:pic>
      <p:pic>
        <p:nvPicPr>
          <p:cNvPr id="5" name="图片 4"/>
          <p:cNvPicPr>
            <a:picLocks noChangeAspect="1"/>
          </p:cNvPicPr>
          <p:nvPr/>
        </p:nvPicPr>
        <p:blipFill>
          <a:blip r:embed="rId3"/>
          <a:stretch>
            <a:fillRect/>
          </a:stretch>
        </p:blipFill>
        <p:spPr>
          <a:xfrm>
            <a:off x="2383155" y="3693795"/>
            <a:ext cx="7994650" cy="28594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Padding</a:t>
            </a:r>
          </a:p>
        </p:txBody>
      </p:sp>
      <p:sp>
        <p:nvSpPr>
          <p:cNvPr id="3" name="内容占位符 2"/>
          <p:cNvSpPr>
            <a:spLocks noGrp="1"/>
          </p:cNvSpPr>
          <p:nvPr>
            <p:ph idx="1"/>
          </p:nvPr>
        </p:nvSpPr>
        <p:spPr>
          <a:xfrm>
            <a:off x="406400" y="1341755"/>
            <a:ext cx="11379200" cy="4729163"/>
          </a:xfrm>
        </p:spPr>
        <p:txBody>
          <a:bodyPr/>
          <a:lstStyle/>
          <a:p>
            <a:r>
              <a:rPr lang="zh-CN" altLang="en-US"/>
              <a:t>边缘不填充</a:t>
            </a:r>
          </a:p>
          <a:p>
            <a:pPr lvl="1"/>
            <a:r>
              <a:rPr lang="zh-CN" altLang="en-US"/>
              <a:t>随着不断卷积，图像会变得越来越小，有时你可不想让它变小</a:t>
            </a:r>
          </a:p>
          <a:p>
            <a:pPr lvl="1"/>
            <a:r>
              <a:rPr lang="zh-CN" altLang="en-US"/>
              <a:t>最角落的点只被使用了一次，这意味着在下传的过程中丢掉了图像边缘位置的信息。</a:t>
            </a:r>
          </a:p>
          <a:p>
            <a:pPr lvl="1"/>
            <a:endParaRPr lang="zh-CN" altLang="en-US"/>
          </a:p>
          <a:p>
            <a:pPr lvl="1"/>
            <a:endParaRPr lang="zh-CN" altLang="en-US"/>
          </a:p>
          <a:p>
            <a:pPr lvl="1"/>
            <a:endParaRPr lang="zh-CN" altLang="en-US"/>
          </a:p>
          <a:p>
            <a:pPr lvl="1"/>
            <a:endParaRPr lang="zh-CN" altLang="en-US"/>
          </a:p>
          <a:p>
            <a:pPr lvl="1"/>
            <a:endParaRPr lang="zh-CN" altLang="en-US"/>
          </a:p>
          <a:p>
            <a:pPr lvl="1"/>
            <a:r>
              <a:rPr lang="zh-CN" altLang="en-US"/>
              <a:t>在步长为1时有公式：n+2p-f+1为输出的尺寸</a:t>
            </a:r>
          </a:p>
        </p:txBody>
      </p:sp>
      <p:pic>
        <p:nvPicPr>
          <p:cNvPr id="4" name="图片 3"/>
          <p:cNvPicPr>
            <a:picLocks noChangeAspect="1"/>
          </p:cNvPicPr>
          <p:nvPr/>
        </p:nvPicPr>
        <p:blipFill>
          <a:blip r:embed="rId2"/>
          <a:stretch>
            <a:fillRect/>
          </a:stretch>
        </p:blipFill>
        <p:spPr>
          <a:xfrm>
            <a:off x="2136775" y="3395980"/>
            <a:ext cx="5189220" cy="2141855"/>
          </a:xfrm>
          <a:prstGeom prst="rect">
            <a:avLst/>
          </a:prstGeom>
        </p:spPr>
      </p:pic>
      <p:sp>
        <p:nvSpPr>
          <p:cNvPr id="5" name="矩形 4"/>
          <p:cNvSpPr/>
          <p:nvPr/>
        </p:nvSpPr>
        <p:spPr>
          <a:xfrm>
            <a:off x="2210435" y="3505200"/>
            <a:ext cx="990600" cy="9906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3">
            <p14:nvContentPartPr>
              <p14:cNvPr id="6" name="墨迹 5"/>
              <p14:cNvContentPartPr/>
              <p14:nvPr/>
            </p14:nvContentPartPr>
            <p14:xfrm>
              <a:off x="2195195" y="3476625"/>
              <a:ext cx="238125" cy="147320"/>
            </p14:xfrm>
          </p:contentPart>
        </mc:Choice>
        <mc:Fallback xmlns="">
          <p:pic>
            <p:nvPicPr>
              <p:cNvPr id="6" name="墨迹 5"/>
            </p:nvPicPr>
            <p:blipFill>
              <a:blip r:embed="rId4"/>
            </p:blipFill>
            <p:spPr>
              <a:xfrm>
                <a:off x="2195195" y="3476625"/>
                <a:ext cx="238125" cy="14732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7" name="墨迹 6"/>
              <p14:cNvContentPartPr/>
              <p14:nvPr/>
            </p14:nvContentPartPr>
            <p14:xfrm>
              <a:off x="2209800" y="3562350"/>
              <a:ext cx="285750" cy="137795"/>
            </p14:xfrm>
          </p:contentPart>
        </mc:Choice>
        <mc:Fallback xmlns="">
          <p:pic>
            <p:nvPicPr>
              <p:cNvPr id="7" name="墨迹 6"/>
            </p:nvPicPr>
            <p:blipFill>
              <a:blip r:embed="rId6"/>
            </p:blipFill>
            <p:spPr>
              <a:xfrm>
                <a:off x="2209800" y="3562350"/>
                <a:ext cx="285750" cy="137795"/>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8" name="墨迹 7"/>
              <p14:cNvContentPartPr/>
              <p14:nvPr/>
            </p14:nvContentPartPr>
            <p14:xfrm>
              <a:off x="2333625" y="3686175"/>
              <a:ext cx="180975" cy="80645"/>
            </p14:xfrm>
          </p:contentPart>
        </mc:Choice>
        <mc:Fallback xmlns="">
          <p:pic>
            <p:nvPicPr>
              <p:cNvPr id="8" name="墨迹 7"/>
            </p:nvPicPr>
            <p:blipFill>
              <a:blip r:embed="rId8"/>
            </p:blipFill>
            <p:spPr>
              <a:xfrm>
                <a:off x="2333625" y="3686175"/>
                <a:ext cx="180975" cy="8064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卷积步长</a:t>
            </a:r>
          </a:p>
        </p:txBody>
      </p:sp>
      <p:sp>
        <p:nvSpPr>
          <p:cNvPr id="3" name="内容占位符 2"/>
          <p:cNvSpPr>
            <a:spLocks noGrp="1"/>
          </p:cNvSpPr>
          <p:nvPr>
            <p:ph idx="1"/>
          </p:nvPr>
        </p:nvSpPr>
        <p:spPr>
          <a:xfrm>
            <a:off x="406400" y="1405890"/>
            <a:ext cx="11379200" cy="4729163"/>
          </a:xfrm>
        </p:spPr>
        <p:txBody>
          <a:bodyPr/>
          <a:lstStyle/>
          <a:p>
            <a:endParaRPr lang="en-US" altLang="zh-CN"/>
          </a:p>
          <a:p>
            <a:endParaRPr lang="en-US" altLang="zh-CN"/>
          </a:p>
          <a:p>
            <a:endParaRPr lang="en-US" altLang="zh-CN"/>
          </a:p>
          <a:p>
            <a:endParaRPr lang="en-US" altLang="zh-CN"/>
          </a:p>
          <a:p>
            <a:endParaRPr lang="en-US" altLang="zh-CN"/>
          </a:p>
          <a:p>
            <a:endParaRPr lang="en-US" altLang="zh-CN"/>
          </a:p>
        </p:txBody>
      </p:sp>
      <p:pic>
        <p:nvPicPr>
          <p:cNvPr id="4" name="图片 3"/>
          <p:cNvPicPr>
            <a:picLocks noChangeAspect="1"/>
          </p:cNvPicPr>
          <p:nvPr/>
        </p:nvPicPr>
        <p:blipFill>
          <a:blip r:embed="rId2"/>
          <a:stretch>
            <a:fillRect/>
          </a:stretch>
        </p:blipFill>
        <p:spPr>
          <a:xfrm>
            <a:off x="1622425" y="2684145"/>
            <a:ext cx="5133340" cy="2773680"/>
          </a:xfrm>
          <a:prstGeom prst="rect">
            <a:avLst/>
          </a:prstGeom>
        </p:spPr>
      </p:pic>
      <p:pic>
        <p:nvPicPr>
          <p:cNvPr id="5" name="图片 4"/>
          <p:cNvPicPr>
            <a:picLocks noChangeAspect="1"/>
          </p:cNvPicPr>
          <p:nvPr/>
        </p:nvPicPr>
        <p:blipFill>
          <a:blip r:embed="rId3"/>
          <a:stretch>
            <a:fillRect/>
          </a:stretch>
        </p:blipFill>
        <p:spPr>
          <a:xfrm>
            <a:off x="6812280" y="3142615"/>
            <a:ext cx="3375660" cy="2078355"/>
          </a:xfrm>
          <a:prstGeom prst="rect">
            <a:avLst/>
          </a:prstGeom>
        </p:spPr>
      </p:pic>
      <p:sp>
        <p:nvSpPr>
          <p:cNvPr id="6" name="内容占位符 2"/>
          <p:cNvSpPr>
            <a:spLocks noGrp="1"/>
          </p:cNvSpPr>
          <p:nvPr/>
        </p:nvSpPr>
        <p:spPr>
          <a:xfrm>
            <a:off x="406400" y="1341755"/>
            <a:ext cx="11379200" cy="4729163"/>
          </a:xfrm>
          <a:prstGeom prst="rect">
            <a:avLst/>
          </a:prstGeom>
          <a:noFill/>
          <a:ln w="9525">
            <a:noFill/>
          </a:ln>
        </p:spPr>
        <p:txBody>
          <a:bodyPr vert="horz" wrap="square" lIns="91436" tIns="45718" rIns="91436" bIns="45718" anchor="t"/>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a:lstStyle>
          <a:p>
            <a:r>
              <a:rPr lang="zh-CN" altLang="en-US"/>
              <a:t>卷积中的步幅是另一个构建卷积神经网络的基本操作</a:t>
            </a:r>
          </a:p>
          <a:p>
            <a:pPr lvl="1"/>
            <a:endParaRPr lang="zh-CN" altLang="en-US"/>
          </a:p>
        </p:txBody>
      </p:sp>
      <p:sp>
        <p:nvSpPr>
          <p:cNvPr id="11" name="文本框 10"/>
          <p:cNvSpPr txBox="1"/>
          <p:nvPr/>
        </p:nvSpPr>
        <p:spPr>
          <a:xfrm>
            <a:off x="1742440" y="5748655"/>
            <a:ext cx="1661795" cy="460375"/>
          </a:xfrm>
          <a:prstGeom prst="rect">
            <a:avLst/>
          </a:prstGeom>
          <a:noFill/>
        </p:spPr>
        <p:txBody>
          <a:bodyPr wrap="square" rtlCol="0">
            <a:spAutoFit/>
          </a:bodyPr>
          <a:lstStyle/>
          <a:p>
            <a:r>
              <a:rPr lang="zh-CN" altLang="en-US" sz="2400"/>
              <a:t>步长为</a:t>
            </a:r>
            <a:r>
              <a:rPr lang="en-US" altLang="zh-CN" sz="2400"/>
              <a:t>2</a:t>
            </a:r>
          </a:p>
        </p:txBody>
      </p:sp>
      <p:grpSp>
        <p:nvGrpSpPr>
          <p:cNvPr id="14" name="组合 13"/>
          <p:cNvGrpSpPr/>
          <p:nvPr/>
        </p:nvGrpSpPr>
        <p:grpSpPr>
          <a:xfrm>
            <a:off x="1720850" y="2400300"/>
            <a:ext cx="762000" cy="266700"/>
            <a:chOff x="2710" y="3780"/>
            <a:chExt cx="1200" cy="420"/>
          </a:xfrm>
        </p:grpSpPr>
        <mc:AlternateContent xmlns:mc="http://schemas.openxmlformats.org/markup-compatibility/2006" xmlns:p14="http://schemas.microsoft.com/office/powerpoint/2010/main">
          <mc:Choice Requires="p14">
            <p:contentPart p14:bwMode="auto" r:id="rId4">
              <p14:nvContentPartPr>
                <p14:cNvPr id="7" name="墨迹 6"/>
                <p14:cNvContentPartPr/>
                <p14:nvPr/>
              </p14:nvContentPartPr>
              <p14:xfrm>
                <a:off x="2710" y="3780"/>
                <a:ext cx="1180" cy="420"/>
              </p14:xfrm>
            </p:contentPart>
          </mc:Choice>
          <mc:Fallback xmlns="">
            <p:pic>
              <p:nvPicPr>
                <p:cNvPr id="7" name="墨迹 6"/>
              </p:nvPicPr>
              <p:blipFill>
                <a:blip r:embed="rId5"/>
              </p:blipFill>
              <p:spPr>
                <a:xfrm>
                  <a:off x="2710" y="3780"/>
                  <a:ext cx="1180" cy="4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8" name="墨迹 7"/>
                <p14:cNvContentPartPr/>
                <p14:nvPr/>
              </p14:nvContentPartPr>
              <p14:xfrm>
                <a:off x="3740" y="4100"/>
                <a:ext cx="150" cy="90"/>
              </p14:xfrm>
            </p:contentPart>
          </mc:Choice>
          <mc:Fallback xmlns="">
            <p:pic>
              <p:nvPicPr>
                <p:cNvPr id="8" name="墨迹 7"/>
              </p:nvPicPr>
              <p:blipFill>
                <a:blip r:embed="rId7"/>
              </p:blipFill>
              <p:spPr>
                <a:xfrm>
                  <a:off x="3740" y="4100"/>
                  <a:ext cx="150" cy="9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9" name="墨迹 8"/>
                <p14:cNvContentPartPr/>
                <p14:nvPr/>
              </p14:nvContentPartPr>
              <p14:xfrm>
                <a:off x="3880" y="3990"/>
                <a:ext cx="30" cy="200"/>
              </p14:xfrm>
            </p:contentPart>
          </mc:Choice>
          <mc:Fallback xmlns="">
            <p:pic>
              <p:nvPicPr>
                <p:cNvPr id="9" name="墨迹 8"/>
              </p:nvPicPr>
              <p:blipFill>
                <a:blip r:embed="rId9"/>
              </p:blipFill>
              <p:spPr>
                <a:xfrm>
                  <a:off x="3880" y="3990"/>
                  <a:ext cx="30" cy="200"/>
                </a:xfrm>
                <a:prstGeom prst="rect"/>
              </p:spPr>
            </p:pic>
          </mc:Fallback>
        </mc:AlternateContent>
      </p:grpSp>
      <p:grpSp>
        <p:nvGrpSpPr>
          <p:cNvPr id="15" name="组合 14"/>
          <p:cNvGrpSpPr/>
          <p:nvPr/>
        </p:nvGrpSpPr>
        <p:grpSpPr>
          <a:xfrm>
            <a:off x="1416050" y="2781300"/>
            <a:ext cx="285750" cy="774700"/>
            <a:chOff x="2230" y="4380"/>
            <a:chExt cx="450" cy="1220"/>
          </a:xfrm>
        </p:grpSpPr>
        <mc:AlternateContent xmlns:mc="http://schemas.openxmlformats.org/markup-compatibility/2006" xmlns:p14="http://schemas.microsoft.com/office/powerpoint/2010/main">
          <mc:Choice Requires="p14">
            <p:contentPart p14:bwMode="auto" r:id="rId10">
              <p14:nvContentPartPr>
                <p14:cNvPr id="10" name="墨迹 9"/>
                <p14:cNvContentPartPr/>
                <p14:nvPr/>
              </p14:nvContentPartPr>
              <p14:xfrm>
                <a:off x="2230" y="4380"/>
                <a:ext cx="420" cy="1110"/>
              </p14:xfrm>
            </p:contentPart>
          </mc:Choice>
          <mc:Fallback xmlns="">
            <p:pic>
              <p:nvPicPr>
                <p:cNvPr id="10" name="墨迹 9"/>
              </p:nvPicPr>
              <p:blipFill>
                <a:blip r:embed="rId11"/>
              </p:blipFill>
              <p:spPr>
                <a:xfrm>
                  <a:off x="2230" y="4380"/>
                  <a:ext cx="420" cy="111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p14:cNvContentPartPr/>
                <p14:nvPr/>
              </p14:nvContentPartPr>
              <p14:xfrm>
                <a:off x="2510" y="5330"/>
                <a:ext cx="170" cy="160"/>
              </p14:xfrm>
            </p:contentPart>
          </mc:Choice>
          <mc:Fallback xmlns="">
            <p:pic>
              <p:nvPicPr>
                <p:cNvPr id="12" name="墨迹 11"/>
              </p:nvPicPr>
              <p:blipFill>
                <a:blip r:embed="rId13"/>
              </p:blipFill>
              <p:spPr>
                <a:xfrm>
                  <a:off x="2510" y="5330"/>
                  <a:ext cx="170" cy="1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p14:cNvContentPartPr/>
                <p14:nvPr/>
              </p14:nvContentPartPr>
              <p14:xfrm>
                <a:off x="2500" y="5500"/>
                <a:ext cx="180" cy="100"/>
              </p14:xfrm>
            </p:contentPart>
          </mc:Choice>
          <mc:Fallback xmlns="">
            <p:pic>
              <p:nvPicPr>
                <p:cNvPr id="13" name="墨迹 12"/>
              </p:nvPicPr>
              <p:blipFill>
                <a:blip r:embed="rId15"/>
              </p:blipFill>
              <p:spPr>
                <a:xfrm>
                  <a:off x="2500" y="5500"/>
                  <a:ext cx="180" cy="100"/>
                </a:xfrm>
                <a:prstGeom prst="rect"/>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2"/>
          <a:stretch>
            <a:fillRect/>
          </a:stretch>
        </p:blipFill>
        <p:spPr>
          <a:xfrm>
            <a:off x="5746750" y="249428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卷积神经网络（</a:t>
            </a:r>
            <a:r>
              <a:rPr lang="zh-CN" altLang="en-US" dirty="0">
                <a:ea typeface="宋体" panose="02010600030101010101" pitchFamily="2" charset="-122"/>
                <a:sym typeface="+mn-ea"/>
              </a:rPr>
              <a:t>Convolutional Neural Network, CNN）</a:t>
            </a:r>
          </a:p>
          <a:p>
            <a:endParaRPr lang="zh-CN" altLang="en-US" dirty="0"/>
          </a:p>
          <a:p>
            <a:r>
              <a:rPr lang="en-US" altLang="zh-CN" dirty="0">
                <a:ea typeface="宋体" panose="02010600030101010101" pitchFamily="2" charset="-122"/>
                <a:sym typeface="+mn-ea"/>
              </a:rPr>
              <a:t>CNN</a:t>
            </a:r>
            <a:r>
              <a:rPr lang="zh-CN" altLang="en-US" dirty="0">
                <a:ea typeface="宋体" panose="02010600030101010101" pitchFamily="2" charset="-122"/>
                <a:sym typeface="+mn-ea"/>
              </a:rPr>
              <a:t>实例</a:t>
            </a:r>
          </a:p>
          <a:p>
            <a:endParaRPr lang="zh-CN" altLang="en-US" dirty="0">
              <a:ea typeface="宋体" panose="02010600030101010101" pitchFamily="2" charset="-122"/>
              <a:sym typeface="+mn-ea"/>
            </a:endParaRPr>
          </a:p>
          <a:p>
            <a:r>
              <a:rPr lang="zh-CN" altLang="en-US" dirty="0">
                <a:ea typeface="宋体" panose="02010600030101010101" pitchFamily="2" charset="-122"/>
                <a:sym typeface="+mn-ea"/>
              </a:rPr>
              <a:t>图像数据应用</a:t>
            </a:r>
          </a:p>
          <a:p>
            <a:endParaRPr lang="zh-CN" altLang="en-US" dirty="0">
              <a:ea typeface="宋体" panose="02010600030101010101" pitchFamily="2" charset="-122"/>
              <a:sym typeface="+mn-ea"/>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a:sym typeface="+mn-ea"/>
              </a:rPr>
              <a:t>输入与输出的尺寸关系</a:t>
            </a:r>
            <a:r>
              <a:rPr lang="en-US" altLang="zh-CN"/>
              <a:t> </a:t>
            </a:r>
          </a:p>
        </p:txBody>
      </p:sp>
      <p:pic>
        <p:nvPicPr>
          <p:cNvPr id="4" name="图片 3"/>
          <p:cNvPicPr>
            <a:picLocks noChangeAspect="1"/>
          </p:cNvPicPr>
          <p:nvPr/>
        </p:nvPicPr>
        <p:blipFill>
          <a:blip r:embed="rId2"/>
          <a:stretch>
            <a:fillRect/>
          </a:stretch>
        </p:blipFill>
        <p:spPr>
          <a:xfrm>
            <a:off x="2155190" y="2390140"/>
            <a:ext cx="7557135" cy="326898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241DD9B2-D0BA-4D68-842D-D8B83354683F}"/>
                  </a:ext>
                </a:extLst>
              </p14:cNvPr>
              <p14:cNvContentPartPr/>
              <p14:nvPr/>
            </p14:nvContentPartPr>
            <p14:xfrm>
              <a:off x="1510560" y="3741840"/>
              <a:ext cx="1924560" cy="1856880"/>
            </p14:xfrm>
          </p:contentPart>
        </mc:Choice>
        <mc:Fallback xmlns="">
          <p:pic>
            <p:nvPicPr>
              <p:cNvPr id="5" name="墨迹 4">
                <a:extLst>
                  <a:ext uri="{FF2B5EF4-FFF2-40B4-BE49-F238E27FC236}">
                    <a16:creationId xmlns:a16="http://schemas.microsoft.com/office/drawing/2014/main" id="{241DD9B2-D0BA-4D68-842D-D8B83354683F}"/>
                  </a:ext>
                </a:extLst>
              </p:cNvPr>
              <p:cNvPicPr/>
              <p:nvPr/>
            </p:nvPicPr>
            <p:blipFill>
              <a:blip r:embed="rId4"/>
              <a:stretch>
                <a:fillRect/>
              </a:stretch>
            </p:blipFill>
            <p:spPr>
              <a:xfrm>
                <a:off x="1501200" y="3732480"/>
                <a:ext cx="1943280" cy="187560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单层卷积网络</a:t>
            </a:r>
          </a:p>
        </p:txBody>
      </p:sp>
      <p:sp>
        <p:nvSpPr>
          <p:cNvPr id="3" name="内容占位符 2"/>
          <p:cNvSpPr>
            <a:spLocks noGrp="1"/>
          </p:cNvSpPr>
          <p:nvPr>
            <p:ph idx="1"/>
          </p:nvPr>
        </p:nvSpPr>
        <p:spPr>
          <a:xfrm>
            <a:off x="406400" y="1397000"/>
            <a:ext cx="11379200" cy="4729163"/>
          </a:xfrm>
        </p:spPr>
        <p:txBody>
          <a:bodyPr/>
          <a:lstStyle/>
          <a:p>
            <a:r>
              <a:rPr lang="zh-CN" altLang="en-US"/>
              <a:t>每一个卷积核的输出对应一个实数b（偏差），然后在进行激活函数的非线性转换得到输出</a:t>
            </a:r>
          </a:p>
          <a:p>
            <a:endParaRPr lang="zh-CN" altLang="en-US"/>
          </a:p>
          <a:p>
            <a:endParaRPr lang="zh-CN" altLang="en-US"/>
          </a:p>
          <a:p>
            <a:endParaRPr lang="zh-CN" altLang="en-US"/>
          </a:p>
          <a:p>
            <a:endParaRPr lang="zh-CN" altLang="en-US"/>
          </a:p>
          <a:p>
            <a:endParaRPr lang="zh-CN" altLang="en-US"/>
          </a:p>
          <a:p>
            <a:endParaRPr lang="zh-CN" altLang="en-US"/>
          </a:p>
          <a:p>
            <a:r>
              <a:rPr lang="zh-CN" altLang="en-US"/>
              <a:t>参数数量？</a:t>
            </a:r>
          </a:p>
        </p:txBody>
      </p:sp>
      <p:pic>
        <p:nvPicPr>
          <p:cNvPr id="5" name="图片 4"/>
          <p:cNvPicPr>
            <a:picLocks noChangeAspect="1"/>
          </p:cNvPicPr>
          <p:nvPr/>
        </p:nvPicPr>
        <p:blipFill>
          <a:blip r:embed="rId4"/>
          <a:stretch>
            <a:fillRect/>
          </a:stretch>
        </p:blipFill>
        <p:spPr>
          <a:xfrm>
            <a:off x="1727200" y="2625725"/>
            <a:ext cx="3874770" cy="2853055"/>
          </a:xfrm>
          <a:prstGeom prst="rect">
            <a:avLst/>
          </a:prstGeom>
        </p:spPr>
      </p:pic>
      <p:cxnSp>
        <p:nvCxnSpPr>
          <p:cNvPr id="6" name="直接箭头连接符 5"/>
          <p:cNvCxnSpPr/>
          <p:nvPr/>
        </p:nvCxnSpPr>
        <p:spPr>
          <a:xfrm>
            <a:off x="5671820" y="335089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671820" y="467931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8976995" y="334200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976995" y="468820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5"/>
          <a:stretch>
            <a:fillRect/>
          </a:stretch>
        </p:blipFill>
        <p:spPr>
          <a:xfrm>
            <a:off x="9999345" y="2625725"/>
            <a:ext cx="1311910" cy="1294765"/>
          </a:xfrm>
          <a:prstGeom prst="rect">
            <a:avLst/>
          </a:prstGeom>
        </p:spPr>
      </p:pic>
      <p:pic>
        <p:nvPicPr>
          <p:cNvPr id="13" name="图片 12"/>
          <p:cNvPicPr>
            <a:picLocks noChangeAspect="1"/>
          </p:cNvPicPr>
          <p:nvPr/>
        </p:nvPicPr>
        <p:blipFill>
          <a:blip r:embed="rId5"/>
          <a:stretch>
            <a:fillRect/>
          </a:stretch>
        </p:blipFill>
        <p:spPr>
          <a:xfrm>
            <a:off x="9999345" y="4128770"/>
            <a:ext cx="1311910" cy="1294765"/>
          </a:xfrm>
          <a:prstGeom prst="rect">
            <a:avLst/>
          </a:prstGeom>
        </p:spPr>
      </p:pic>
      <p:pic>
        <p:nvPicPr>
          <p:cNvPr id="14" name="图片 13"/>
          <p:cNvPicPr>
            <a:picLocks noChangeAspect="1"/>
          </p:cNvPicPr>
          <p:nvPr/>
        </p:nvPicPr>
        <p:blipFill>
          <a:blip r:embed="rId5"/>
          <a:stretch>
            <a:fillRect/>
          </a:stretch>
        </p:blipFill>
        <p:spPr>
          <a:xfrm>
            <a:off x="6967220" y="2761615"/>
            <a:ext cx="1037590" cy="1023620"/>
          </a:xfrm>
          <a:prstGeom prst="rect">
            <a:avLst/>
          </a:prstGeom>
        </p:spPr>
      </p:pic>
      <p:graphicFrame>
        <p:nvGraphicFramePr>
          <p:cNvPr id="15" name="对象 14">
            <a:hlinkClick r:id="" action="ppaction://ole?verb=0"/>
          </p:cNvPr>
          <p:cNvGraphicFramePr>
            <a:graphicFrameLocks noChangeAspect="1"/>
          </p:cNvGraphicFramePr>
          <p:nvPr/>
        </p:nvGraphicFramePr>
        <p:xfrm>
          <a:off x="6478270" y="3084513"/>
          <a:ext cx="2345055" cy="535305"/>
        </p:xfrm>
        <a:graphic>
          <a:graphicData uri="http://schemas.openxmlformats.org/presentationml/2006/ole">
            <mc:AlternateContent xmlns:mc="http://schemas.openxmlformats.org/markup-compatibility/2006">
              <mc:Choice xmlns:v="urn:schemas-microsoft-com:vml" Requires="v">
                <p:oleObj spid="_x0000_s2063" r:id="rId6" imgW="1028700" imgH="215900" progId="Equation.KSEE3">
                  <p:embed/>
                </p:oleObj>
              </mc:Choice>
              <mc:Fallback>
                <p:oleObj r:id="rId6" imgW="1028700" imgH="215900" progId="Equation.KSEE3">
                  <p:embed/>
                  <p:pic>
                    <p:nvPicPr>
                      <p:cNvPr id="0" name="图片 2048"/>
                      <p:cNvPicPr/>
                      <p:nvPr/>
                    </p:nvPicPr>
                    <p:blipFill>
                      <a:blip r:embed="rId7"/>
                      <a:stretch>
                        <a:fillRect/>
                      </a:stretch>
                    </p:blipFill>
                    <p:spPr>
                      <a:xfrm>
                        <a:off x="6478270" y="3084513"/>
                        <a:ext cx="2345055" cy="535305"/>
                      </a:xfrm>
                      <a:prstGeom prst="rect">
                        <a:avLst/>
                      </a:prstGeom>
                    </p:spPr>
                  </p:pic>
                </p:oleObj>
              </mc:Fallback>
            </mc:AlternateContent>
          </a:graphicData>
        </a:graphic>
      </p:graphicFrame>
      <p:pic>
        <p:nvPicPr>
          <p:cNvPr id="18" name="图片 17"/>
          <p:cNvPicPr>
            <a:picLocks noChangeAspect="1"/>
          </p:cNvPicPr>
          <p:nvPr/>
        </p:nvPicPr>
        <p:blipFill>
          <a:blip r:embed="rId5"/>
          <a:stretch>
            <a:fillRect/>
          </a:stretch>
        </p:blipFill>
        <p:spPr>
          <a:xfrm>
            <a:off x="6967220" y="4174490"/>
            <a:ext cx="1037590" cy="1023620"/>
          </a:xfrm>
          <a:prstGeom prst="rect">
            <a:avLst/>
          </a:prstGeom>
        </p:spPr>
      </p:pic>
      <p:graphicFrame>
        <p:nvGraphicFramePr>
          <p:cNvPr id="19" name="对象 18">
            <a:hlinkClick r:id="" action="ppaction://ole?verb=0"/>
          </p:cNvPr>
          <p:cNvGraphicFramePr>
            <a:graphicFrameLocks noChangeAspect="1"/>
          </p:cNvGraphicFramePr>
          <p:nvPr/>
        </p:nvGraphicFramePr>
        <p:xfrm>
          <a:off x="6449060" y="4497388"/>
          <a:ext cx="2403475" cy="535305"/>
        </p:xfrm>
        <a:graphic>
          <a:graphicData uri="http://schemas.openxmlformats.org/presentationml/2006/ole">
            <mc:AlternateContent xmlns:mc="http://schemas.openxmlformats.org/markup-compatibility/2006">
              <mc:Choice xmlns:v="urn:schemas-microsoft-com:vml" Requires="v">
                <p:oleObj spid="_x0000_s2064" r:id="rId8" imgW="1054100" imgH="215900" progId="Equation.KSEE3">
                  <p:embed/>
                </p:oleObj>
              </mc:Choice>
              <mc:Fallback>
                <p:oleObj r:id="rId8" imgW="1054100" imgH="215900" progId="Equation.KSEE3">
                  <p:embed/>
                  <p:pic>
                    <p:nvPicPr>
                      <p:cNvPr id="0" name="图片 2048"/>
                      <p:cNvPicPr/>
                      <p:nvPr/>
                    </p:nvPicPr>
                    <p:blipFill>
                      <a:blip r:embed="rId9"/>
                      <a:stretch>
                        <a:fillRect/>
                      </a:stretch>
                    </p:blipFill>
                    <p:spPr>
                      <a:xfrm>
                        <a:off x="6449060" y="4497388"/>
                        <a:ext cx="2403475" cy="53530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7941310" y="5377180"/>
          <a:ext cx="1886585" cy="557530"/>
        </p:xfrm>
        <a:graphic>
          <a:graphicData uri="http://schemas.openxmlformats.org/presentationml/2006/ole">
            <mc:AlternateContent xmlns:mc="http://schemas.openxmlformats.org/markup-compatibility/2006">
              <mc:Choice xmlns:v="urn:schemas-microsoft-com:vml" Requires="v">
                <p:oleObj spid="_x0000_s2065" r:id="rId10" imgW="774065" imgH="228600" progId="Equation.KSEE3">
                  <p:embed/>
                </p:oleObj>
              </mc:Choice>
              <mc:Fallback>
                <p:oleObj r:id="rId10" imgW="774065" imgH="228600" progId="Equation.KSEE3">
                  <p:embed/>
                  <p:pic>
                    <p:nvPicPr>
                      <p:cNvPr id="0" name="图片 2049"/>
                      <p:cNvPicPr/>
                      <p:nvPr/>
                    </p:nvPicPr>
                    <p:blipFill>
                      <a:blip r:embed="rId11"/>
                      <a:stretch>
                        <a:fillRect/>
                      </a:stretch>
                    </p:blipFill>
                    <p:spPr>
                      <a:xfrm>
                        <a:off x="7941310" y="5377180"/>
                        <a:ext cx="1886585" cy="557530"/>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2907983" y="5423535"/>
          <a:ext cx="2875915" cy="511175"/>
        </p:xfrm>
        <a:graphic>
          <a:graphicData uri="http://schemas.openxmlformats.org/presentationml/2006/ole">
            <mc:AlternateContent xmlns:mc="http://schemas.openxmlformats.org/markup-compatibility/2006">
              <mc:Choice xmlns:v="urn:schemas-microsoft-com:vml" Requires="v">
                <p:oleObj spid="_x0000_s2066" r:id="rId12" imgW="1143000" imgH="203200" progId="Equation.KSEE3">
                  <p:embed/>
                </p:oleObj>
              </mc:Choice>
              <mc:Fallback>
                <p:oleObj r:id="rId12" imgW="1143000" imgH="203200" progId="Equation.KSEE3">
                  <p:embed/>
                  <p:pic>
                    <p:nvPicPr>
                      <p:cNvPr id="0" name="图片 2050"/>
                      <p:cNvPicPr/>
                      <p:nvPr/>
                    </p:nvPicPr>
                    <p:blipFill>
                      <a:blip r:embed="rId13"/>
                      <a:stretch>
                        <a:fillRect/>
                      </a:stretch>
                    </p:blipFill>
                    <p:spPr>
                      <a:xfrm>
                        <a:off x="2907983" y="5423535"/>
                        <a:ext cx="2875915" cy="5111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卷积层</a:t>
            </a:r>
          </a:p>
        </p:txBody>
      </p:sp>
      <p:sp>
        <p:nvSpPr>
          <p:cNvPr id="3" name="内容占位符 2"/>
          <p:cNvSpPr>
            <a:spLocks noGrp="1"/>
          </p:cNvSpPr>
          <p:nvPr>
            <p:ph idx="1"/>
          </p:nvPr>
        </p:nvSpPr>
        <p:spPr/>
        <p:txBody>
          <a:bodyPr/>
          <a:lstStyle/>
          <a:p>
            <a:r>
              <a:rPr lang="en-US" altLang="zh-CN"/>
              <a:t>If layer l is a convolution layer:</a:t>
            </a:r>
          </a:p>
          <a:p>
            <a:endParaRPr lang="en-US" altLang="zh-CN"/>
          </a:p>
          <a:p>
            <a:endParaRPr lang="en-US" altLang="zh-CN"/>
          </a:p>
          <a:p>
            <a:endParaRPr lang="en-US" altLang="zh-CN"/>
          </a:p>
          <a:p>
            <a:endParaRPr lang="en-US" altLang="zh-CN"/>
          </a:p>
          <a:p>
            <a:r>
              <a:rPr lang="zh-CN" altLang="en-US">
                <a:ea typeface="宋体" panose="02010600030101010101" pitchFamily="2" charset="-122"/>
              </a:rPr>
              <a:t>卷积核</a:t>
            </a:r>
          </a:p>
          <a:p>
            <a:r>
              <a:rPr lang="zh-CN" altLang="en-US">
                <a:ea typeface="宋体" panose="02010600030101010101" pitchFamily="2" charset="-122"/>
              </a:rPr>
              <a:t>权值</a:t>
            </a:r>
          </a:p>
          <a:p>
            <a:r>
              <a:rPr lang="zh-CN" altLang="en-US">
                <a:ea typeface="宋体" panose="02010600030101010101" pitchFamily="2" charset="-122"/>
              </a:rPr>
              <a:t>偏置</a:t>
            </a:r>
          </a:p>
        </p:txBody>
      </p:sp>
      <p:pic>
        <p:nvPicPr>
          <p:cNvPr id="4" name="图片 3"/>
          <p:cNvPicPr>
            <a:picLocks noChangeAspect="1"/>
          </p:cNvPicPr>
          <p:nvPr/>
        </p:nvPicPr>
        <p:blipFill>
          <a:blip r:embed="rId3"/>
          <a:stretch>
            <a:fillRect/>
          </a:stretch>
        </p:blipFill>
        <p:spPr>
          <a:xfrm>
            <a:off x="1254760" y="2167255"/>
            <a:ext cx="2861310" cy="1711960"/>
          </a:xfrm>
          <a:prstGeom prst="rect">
            <a:avLst/>
          </a:prstGeom>
        </p:spPr>
      </p:pic>
      <p:graphicFrame>
        <p:nvGraphicFramePr>
          <p:cNvPr id="5" name="对象 4">
            <a:hlinkClick r:id="" action="ppaction://ole?verb=0"/>
          </p:cNvPr>
          <p:cNvGraphicFramePr>
            <a:graphicFrameLocks noChangeAspect="1"/>
          </p:cNvGraphicFramePr>
          <p:nvPr/>
        </p:nvGraphicFramePr>
        <p:xfrm>
          <a:off x="6071870" y="2167255"/>
          <a:ext cx="3682365" cy="2011045"/>
        </p:xfrm>
        <a:graphic>
          <a:graphicData uri="http://schemas.openxmlformats.org/presentationml/2006/ole">
            <mc:AlternateContent xmlns:mc="http://schemas.openxmlformats.org/markup-compatibility/2006">
              <mc:Choice xmlns:v="urn:schemas-microsoft-com:vml" Requires="v">
                <p:oleObj spid="_x0000_s3088" r:id="rId4" imgW="1790700" imgH="977900" progId="Equation.KSEE3">
                  <p:embed/>
                </p:oleObj>
              </mc:Choice>
              <mc:Fallback>
                <p:oleObj r:id="rId4" imgW="1790700" imgH="977900" progId="Equation.KSEE3">
                  <p:embed/>
                  <p:pic>
                    <p:nvPicPr>
                      <p:cNvPr id="0" name="图片 3072"/>
                      <p:cNvPicPr/>
                      <p:nvPr/>
                    </p:nvPicPr>
                    <p:blipFill>
                      <a:blip r:embed="rId5"/>
                      <a:stretch>
                        <a:fillRect/>
                      </a:stretch>
                    </p:blipFill>
                    <p:spPr>
                      <a:xfrm>
                        <a:off x="6071870" y="2167255"/>
                        <a:ext cx="3682365" cy="201104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2542540" y="4314825"/>
          <a:ext cx="2157730" cy="525780"/>
        </p:xfrm>
        <a:graphic>
          <a:graphicData uri="http://schemas.openxmlformats.org/presentationml/2006/ole">
            <mc:AlternateContent xmlns:mc="http://schemas.openxmlformats.org/markup-compatibility/2006">
              <mc:Choice xmlns:v="urn:schemas-microsoft-com:vml" Requires="v">
                <p:oleObj spid="_x0000_s3089" r:id="rId6" imgW="990600" imgH="241300" progId="Equation.KSEE3">
                  <p:embed/>
                </p:oleObj>
              </mc:Choice>
              <mc:Fallback>
                <p:oleObj r:id="rId6" imgW="990600" imgH="241300" progId="Equation.KSEE3">
                  <p:embed/>
                  <p:pic>
                    <p:nvPicPr>
                      <p:cNvPr id="0" name="图片 3073"/>
                      <p:cNvPicPr/>
                      <p:nvPr/>
                    </p:nvPicPr>
                    <p:blipFill>
                      <a:blip r:embed="rId7"/>
                      <a:stretch>
                        <a:fillRect/>
                      </a:stretch>
                    </p:blipFill>
                    <p:spPr>
                      <a:xfrm>
                        <a:off x="2542540" y="4314825"/>
                        <a:ext cx="2157730" cy="52578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2407920" y="5038725"/>
          <a:ext cx="2910840" cy="542290"/>
        </p:xfrm>
        <a:graphic>
          <a:graphicData uri="http://schemas.openxmlformats.org/presentationml/2006/ole">
            <mc:AlternateContent xmlns:mc="http://schemas.openxmlformats.org/markup-compatibility/2006">
              <mc:Choice xmlns:v="urn:schemas-microsoft-com:vml" Requires="v">
                <p:oleObj spid="_x0000_s3090" r:id="rId8" imgW="1295400" imgH="241300" progId="Equation.KSEE3">
                  <p:embed/>
                </p:oleObj>
              </mc:Choice>
              <mc:Fallback>
                <p:oleObj r:id="rId8" imgW="1295400" imgH="241300" progId="Equation.KSEE3">
                  <p:embed/>
                  <p:pic>
                    <p:nvPicPr>
                      <p:cNvPr id="0" name="图片 3075"/>
                      <p:cNvPicPr/>
                      <p:nvPr/>
                    </p:nvPicPr>
                    <p:blipFill>
                      <a:blip r:embed="rId9"/>
                      <a:stretch>
                        <a:fillRect/>
                      </a:stretch>
                    </p:blipFill>
                    <p:spPr>
                      <a:xfrm>
                        <a:off x="2407920" y="5038725"/>
                        <a:ext cx="2910840" cy="54229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2542540" y="5734685"/>
          <a:ext cx="484505" cy="511175"/>
        </p:xfrm>
        <a:graphic>
          <a:graphicData uri="http://schemas.openxmlformats.org/presentationml/2006/ole">
            <mc:AlternateContent xmlns:mc="http://schemas.openxmlformats.org/markup-compatibility/2006">
              <mc:Choice xmlns:v="urn:schemas-microsoft-com:vml" Requires="v">
                <p:oleObj spid="_x0000_s3091" r:id="rId10" imgW="228600" imgH="241300" progId="Equation.KSEE3">
                  <p:embed/>
                </p:oleObj>
              </mc:Choice>
              <mc:Fallback>
                <p:oleObj r:id="rId10" imgW="228600" imgH="241300" progId="Equation.KSEE3">
                  <p:embed/>
                  <p:pic>
                    <p:nvPicPr>
                      <p:cNvPr id="0" name="图片 3076"/>
                      <p:cNvPicPr/>
                      <p:nvPr/>
                    </p:nvPicPr>
                    <p:blipFill>
                      <a:blip r:embed="rId11"/>
                      <a:stretch>
                        <a:fillRect/>
                      </a:stretch>
                    </p:blipFill>
                    <p:spPr>
                      <a:xfrm>
                        <a:off x="2542540" y="5734685"/>
                        <a:ext cx="484505" cy="511175"/>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E48D9E52-BD2D-4DF3-A0D1-529EBB54CBEE}"/>
                  </a:ext>
                </a:extLst>
              </p14:cNvPr>
              <p14:cNvContentPartPr/>
              <p14:nvPr/>
            </p14:nvContentPartPr>
            <p14:xfrm>
              <a:off x="4061160" y="3537720"/>
              <a:ext cx="5719680" cy="1661040"/>
            </p14:xfrm>
          </p:contentPart>
        </mc:Choice>
        <mc:Fallback xmlns="">
          <p:pic>
            <p:nvPicPr>
              <p:cNvPr id="7" name="墨迹 6">
                <a:extLst>
                  <a:ext uri="{FF2B5EF4-FFF2-40B4-BE49-F238E27FC236}">
                    <a16:creationId xmlns:a16="http://schemas.microsoft.com/office/drawing/2014/main" id="{E48D9E52-BD2D-4DF3-A0D1-529EBB54CBEE}"/>
                  </a:ext>
                </a:extLst>
              </p:cNvPr>
              <p:cNvPicPr/>
              <p:nvPr/>
            </p:nvPicPr>
            <p:blipFill>
              <a:blip r:embed="rId13"/>
              <a:stretch>
                <a:fillRect/>
              </a:stretch>
            </p:blipFill>
            <p:spPr>
              <a:xfrm>
                <a:off x="4051800" y="3528360"/>
                <a:ext cx="5738400" cy="167976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简单示例</a:t>
            </a:r>
          </a:p>
        </p:txBody>
      </p:sp>
      <p:sp>
        <p:nvSpPr>
          <p:cNvPr id="4" name="立方体 3"/>
          <p:cNvSpPr/>
          <p:nvPr/>
        </p:nvSpPr>
        <p:spPr>
          <a:xfrm>
            <a:off x="822960" y="1894840"/>
            <a:ext cx="1515110" cy="1381125"/>
          </a:xfrm>
          <a:prstGeom prst="cube">
            <a:avLst>
              <a:gd name="adj" fmla="val 1508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a:hlinkClick r:id="" action="ppaction://ole?verb=0"/>
          </p:cNvPr>
          <p:cNvGraphicFramePr>
            <a:graphicFrameLocks noChangeAspect="1"/>
          </p:cNvGraphicFramePr>
          <p:nvPr/>
        </p:nvGraphicFramePr>
        <p:xfrm>
          <a:off x="1008380" y="3413760"/>
          <a:ext cx="979170" cy="267970"/>
        </p:xfrm>
        <a:graphic>
          <a:graphicData uri="http://schemas.openxmlformats.org/presentationml/2006/ole">
            <mc:AlternateContent xmlns:mc="http://schemas.openxmlformats.org/markup-compatibility/2006">
              <mc:Choice xmlns:v="urn:schemas-microsoft-com:vml" Requires="v">
                <p:oleObj spid="_x0000_s4141" r:id="rId3" imgW="647700" imgH="177165" progId="Equation.KSEE3">
                  <p:embed/>
                </p:oleObj>
              </mc:Choice>
              <mc:Fallback>
                <p:oleObj r:id="rId3" imgW="647700" imgH="177165" progId="Equation.KSEE3">
                  <p:embed/>
                  <p:pic>
                    <p:nvPicPr>
                      <p:cNvPr id="0" name="图片 4096"/>
                      <p:cNvPicPr/>
                      <p:nvPr/>
                    </p:nvPicPr>
                    <p:blipFill>
                      <a:blip r:embed="rId4"/>
                      <a:stretch>
                        <a:fillRect/>
                      </a:stretch>
                    </p:blipFill>
                    <p:spPr>
                      <a:xfrm>
                        <a:off x="1008380" y="3413760"/>
                        <a:ext cx="979170" cy="267970"/>
                      </a:xfrm>
                      <a:prstGeom prst="rect">
                        <a:avLst/>
                      </a:prstGeom>
                    </p:spPr>
                  </p:pic>
                </p:oleObj>
              </mc:Fallback>
            </mc:AlternateContent>
          </a:graphicData>
        </a:graphic>
      </p:graphicFrame>
      <p:cxnSp>
        <p:nvCxnSpPr>
          <p:cNvPr id="7" name="直接箭头连接符 6"/>
          <p:cNvCxnSpPr/>
          <p:nvPr/>
        </p:nvCxnSpPr>
        <p:spPr>
          <a:xfrm>
            <a:off x="2599055" y="2590800"/>
            <a:ext cx="4781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立方体 7"/>
          <p:cNvSpPr/>
          <p:nvPr/>
        </p:nvSpPr>
        <p:spPr>
          <a:xfrm>
            <a:off x="3338195" y="1981200"/>
            <a:ext cx="1221740" cy="1219200"/>
          </a:xfrm>
          <a:prstGeom prst="cube">
            <a:avLst>
              <a:gd name="adj" fmla="val 2679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对象 8">
            <a:hlinkClick r:id="" action="ppaction://ole?verb=0"/>
          </p:cNvPr>
          <p:cNvGraphicFramePr>
            <a:graphicFrameLocks noChangeAspect="1"/>
          </p:cNvGraphicFramePr>
          <p:nvPr/>
        </p:nvGraphicFramePr>
        <p:xfrm>
          <a:off x="2462530" y="2590800"/>
          <a:ext cx="750570" cy="1421765"/>
        </p:xfrm>
        <a:graphic>
          <a:graphicData uri="http://schemas.openxmlformats.org/presentationml/2006/ole">
            <mc:AlternateContent xmlns:mc="http://schemas.openxmlformats.org/markup-compatibility/2006">
              <mc:Choice xmlns:v="urn:schemas-microsoft-com:vml" Requires="v">
                <p:oleObj spid="_x0000_s4142" r:id="rId5" imgW="482600" imgH="914400" progId="Equation.KSEE3">
                  <p:embed/>
                </p:oleObj>
              </mc:Choice>
              <mc:Fallback>
                <p:oleObj r:id="rId5" imgW="482600" imgH="914400" progId="Equation.KSEE3">
                  <p:embed/>
                  <p:pic>
                    <p:nvPicPr>
                      <p:cNvPr id="0" name="图片 4097"/>
                      <p:cNvPicPr/>
                      <p:nvPr/>
                    </p:nvPicPr>
                    <p:blipFill>
                      <a:blip r:embed="rId6"/>
                      <a:stretch>
                        <a:fillRect/>
                      </a:stretch>
                    </p:blipFill>
                    <p:spPr>
                      <a:xfrm>
                        <a:off x="2462530" y="2590800"/>
                        <a:ext cx="750570" cy="1421765"/>
                      </a:xfrm>
                      <a:prstGeom prst="rect">
                        <a:avLst/>
                      </a:prstGeom>
                    </p:spPr>
                  </p:pic>
                </p:oleObj>
              </mc:Fallback>
            </mc:AlternateContent>
          </a:graphicData>
        </a:graphic>
      </p:graphicFrame>
      <p:cxnSp>
        <p:nvCxnSpPr>
          <p:cNvPr id="10" name="直接箭头连接符 9"/>
          <p:cNvCxnSpPr/>
          <p:nvPr/>
        </p:nvCxnSpPr>
        <p:spPr>
          <a:xfrm>
            <a:off x="4860925" y="2462530"/>
            <a:ext cx="4781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对象 10">
            <a:hlinkClick r:id="" action="ppaction://ole?verb=0"/>
          </p:cNvPr>
          <p:cNvGraphicFramePr>
            <a:graphicFrameLocks noChangeAspect="1"/>
          </p:cNvGraphicFramePr>
          <p:nvPr/>
        </p:nvGraphicFramePr>
        <p:xfrm>
          <a:off x="4704398" y="2462530"/>
          <a:ext cx="790575" cy="1421765"/>
        </p:xfrm>
        <a:graphic>
          <a:graphicData uri="http://schemas.openxmlformats.org/presentationml/2006/ole">
            <mc:AlternateContent xmlns:mc="http://schemas.openxmlformats.org/markup-compatibility/2006">
              <mc:Choice xmlns:v="urn:schemas-microsoft-com:vml" Requires="v">
                <p:oleObj spid="_x0000_s4143" r:id="rId7" imgW="508000" imgH="914400" progId="Equation.KSEE3">
                  <p:embed/>
                </p:oleObj>
              </mc:Choice>
              <mc:Fallback>
                <p:oleObj r:id="rId7" imgW="508000" imgH="914400" progId="Equation.KSEE3">
                  <p:embed/>
                  <p:pic>
                    <p:nvPicPr>
                      <p:cNvPr id="0" name="图片 4097"/>
                      <p:cNvPicPr/>
                      <p:nvPr/>
                    </p:nvPicPr>
                    <p:blipFill>
                      <a:blip r:embed="rId8"/>
                      <a:stretch>
                        <a:fillRect/>
                      </a:stretch>
                    </p:blipFill>
                    <p:spPr>
                      <a:xfrm>
                        <a:off x="4704398" y="2462530"/>
                        <a:ext cx="790575" cy="142176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3280410" y="3413760"/>
          <a:ext cx="1094740" cy="267970"/>
        </p:xfrm>
        <a:graphic>
          <a:graphicData uri="http://schemas.openxmlformats.org/presentationml/2006/ole">
            <mc:AlternateContent xmlns:mc="http://schemas.openxmlformats.org/markup-compatibility/2006">
              <mc:Choice xmlns:v="urn:schemas-microsoft-com:vml" Requires="v">
                <p:oleObj spid="_x0000_s4144" r:id="rId9" imgW="723900" imgH="177165" progId="Equation.KSEE3">
                  <p:embed/>
                </p:oleObj>
              </mc:Choice>
              <mc:Fallback>
                <p:oleObj r:id="rId9" imgW="723900" imgH="177165" progId="Equation.KSEE3">
                  <p:embed/>
                  <p:pic>
                    <p:nvPicPr>
                      <p:cNvPr id="0" name="图片 4096"/>
                      <p:cNvPicPr/>
                      <p:nvPr/>
                    </p:nvPicPr>
                    <p:blipFill>
                      <a:blip r:embed="rId10"/>
                      <a:stretch>
                        <a:fillRect/>
                      </a:stretch>
                    </p:blipFill>
                    <p:spPr>
                      <a:xfrm>
                        <a:off x="3280410" y="3413760"/>
                        <a:ext cx="1094740" cy="267970"/>
                      </a:xfrm>
                      <a:prstGeom prst="rect">
                        <a:avLst/>
                      </a:prstGeom>
                    </p:spPr>
                  </p:pic>
                </p:oleObj>
              </mc:Fallback>
            </mc:AlternateContent>
          </a:graphicData>
        </a:graphic>
      </p:graphicFrame>
      <p:sp>
        <p:nvSpPr>
          <p:cNvPr id="13" name="立方体 12"/>
          <p:cNvSpPr/>
          <p:nvPr/>
        </p:nvSpPr>
        <p:spPr>
          <a:xfrm>
            <a:off x="5948680" y="1894840"/>
            <a:ext cx="1471930" cy="1371600"/>
          </a:xfrm>
          <a:prstGeom prst="cube">
            <a:avLst>
              <a:gd name="adj" fmla="val 5370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对象 13">
            <a:hlinkClick r:id="" action="ppaction://ole?verb=0"/>
          </p:cNvPr>
          <p:cNvGraphicFramePr>
            <a:graphicFrameLocks noChangeAspect="1"/>
          </p:cNvGraphicFramePr>
          <p:nvPr/>
        </p:nvGraphicFramePr>
        <p:xfrm>
          <a:off x="5835333" y="3413760"/>
          <a:ext cx="1076325" cy="267970"/>
        </p:xfrm>
        <a:graphic>
          <a:graphicData uri="http://schemas.openxmlformats.org/presentationml/2006/ole">
            <mc:AlternateContent xmlns:mc="http://schemas.openxmlformats.org/markup-compatibility/2006">
              <mc:Choice xmlns:v="urn:schemas-microsoft-com:vml" Requires="v">
                <p:oleObj spid="_x0000_s4145" r:id="rId11" imgW="711200" imgH="177165" progId="Equation.KSEE3">
                  <p:embed/>
                </p:oleObj>
              </mc:Choice>
              <mc:Fallback>
                <p:oleObj r:id="rId11" imgW="711200" imgH="177165" progId="Equation.KSEE3">
                  <p:embed/>
                  <p:pic>
                    <p:nvPicPr>
                      <p:cNvPr id="0" name="图片 4096"/>
                      <p:cNvPicPr/>
                      <p:nvPr/>
                    </p:nvPicPr>
                    <p:blipFill>
                      <a:blip r:embed="rId12"/>
                      <a:stretch>
                        <a:fillRect/>
                      </a:stretch>
                    </p:blipFill>
                    <p:spPr>
                      <a:xfrm>
                        <a:off x="5835333" y="3413760"/>
                        <a:ext cx="1076325" cy="267970"/>
                      </a:xfrm>
                      <a:prstGeom prst="rect">
                        <a:avLst/>
                      </a:prstGeom>
                    </p:spPr>
                  </p:pic>
                </p:oleObj>
              </mc:Fallback>
            </mc:AlternateContent>
          </a:graphicData>
        </a:graphic>
      </p:graphicFrame>
      <p:cxnSp>
        <p:nvCxnSpPr>
          <p:cNvPr id="16" name="直接箭头连接符 15"/>
          <p:cNvCxnSpPr/>
          <p:nvPr/>
        </p:nvCxnSpPr>
        <p:spPr>
          <a:xfrm>
            <a:off x="7873365" y="2352675"/>
            <a:ext cx="4781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对象 16">
            <a:hlinkClick r:id="" action="ppaction://ole?verb=0"/>
          </p:cNvPr>
          <p:cNvGraphicFramePr>
            <a:graphicFrameLocks noChangeAspect="1"/>
          </p:cNvGraphicFramePr>
          <p:nvPr/>
        </p:nvGraphicFramePr>
        <p:xfrm>
          <a:off x="7726681" y="2352675"/>
          <a:ext cx="770890" cy="1421765"/>
        </p:xfrm>
        <a:graphic>
          <a:graphicData uri="http://schemas.openxmlformats.org/presentationml/2006/ole">
            <mc:AlternateContent xmlns:mc="http://schemas.openxmlformats.org/markup-compatibility/2006">
              <mc:Choice xmlns:v="urn:schemas-microsoft-com:vml" Requires="v">
                <p:oleObj spid="_x0000_s4146" r:id="rId13" imgW="495300" imgH="914400" progId="Equation.KSEE3">
                  <p:embed/>
                </p:oleObj>
              </mc:Choice>
              <mc:Fallback>
                <p:oleObj r:id="rId13" imgW="495300" imgH="914400" progId="Equation.KSEE3">
                  <p:embed/>
                  <p:pic>
                    <p:nvPicPr>
                      <p:cNvPr id="0" name="图片 4097"/>
                      <p:cNvPicPr/>
                      <p:nvPr/>
                    </p:nvPicPr>
                    <p:blipFill>
                      <a:blip r:embed="rId14"/>
                      <a:stretch>
                        <a:fillRect/>
                      </a:stretch>
                    </p:blipFill>
                    <p:spPr>
                      <a:xfrm>
                        <a:off x="7726681" y="2352675"/>
                        <a:ext cx="770890" cy="1421765"/>
                      </a:xfrm>
                      <a:prstGeom prst="rect">
                        <a:avLst/>
                      </a:prstGeom>
                    </p:spPr>
                  </p:pic>
                </p:oleObj>
              </mc:Fallback>
            </mc:AlternateContent>
          </a:graphicData>
        </a:graphic>
      </p:graphicFrame>
      <p:sp>
        <p:nvSpPr>
          <p:cNvPr id="19" name="立方体 18"/>
          <p:cNvSpPr/>
          <p:nvPr/>
        </p:nvSpPr>
        <p:spPr>
          <a:xfrm>
            <a:off x="8845550" y="1686560"/>
            <a:ext cx="1600835" cy="1552575"/>
          </a:xfrm>
          <a:prstGeom prst="cube">
            <a:avLst>
              <a:gd name="adj" fmla="val 7639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a:hlinkClick r:id="" action="ppaction://ole?verb=0"/>
          </p:cNvPr>
          <p:cNvGraphicFramePr>
            <a:graphicFrameLocks noChangeAspect="1"/>
          </p:cNvGraphicFramePr>
          <p:nvPr/>
        </p:nvGraphicFramePr>
        <p:xfrm>
          <a:off x="8931910" y="3413760"/>
          <a:ext cx="883920" cy="267970"/>
        </p:xfrm>
        <a:graphic>
          <a:graphicData uri="http://schemas.openxmlformats.org/presentationml/2006/ole">
            <mc:AlternateContent xmlns:mc="http://schemas.openxmlformats.org/markup-compatibility/2006">
              <mc:Choice xmlns:v="urn:schemas-microsoft-com:vml" Requires="v">
                <p:oleObj spid="_x0000_s4147" r:id="rId15" imgW="584200" imgH="177165" progId="Equation.KSEE3">
                  <p:embed/>
                </p:oleObj>
              </mc:Choice>
              <mc:Fallback>
                <p:oleObj r:id="rId15" imgW="584200" imgH="177165" progId="Equation.KSEE3">
                  <p:embed/>
                  <p:pic>
                    <p:nvPicPr>
                      <p:cNvPr id="0" name="图片 4096"/>
                      <p:cNvPicPr/>
                      <p:nvPr/>
                    </p:nvPicPr>
                    <p:blipFill>
                      <a:blip r:embed="rId16"/>
                      <a:stretch>
                        <a:fillRect/>
                      </a:stretch>
                    </p:blipFill>
                    <p:spPr>
                      <a:xfrm>
                        <a:off x="8931910" y="3413760"/>
                        <a:ext cx="883920" cy="267970"/>
                      </a:xfrm>
                      <a:prstGeom prst="rect">
                        <a:avLst/>
                      </a:prstGeom>
                    </p:spPr>
                  </p:pic>
                </p:oleObj>
              </mc:Fallback>
            </mc:AlternateContent>
          </a:graphicData>
        </a:graphic>
      </p:graphicFrame>
      <p:cxnSp>
        <p:nvCxnSpPr>
          <p:cNvPr id="23" name="直接箭头连接符 22"/>
          <p:cNvCxnSpPr/>
          <p:nvPr/>
        </p:nvCxnSpPr>
        <p:spPr>
          <a:xfrm flipH="1">
            <a:off x="6207760" y="3733800"/>
            <a:ext cx="3011805" cy="1066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995670" y="4800600"/>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995670" y="5078730"/>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995670" y="5380990"/>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995670" y="6252845"/>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对象 28">
            <a:hlinkClick r:id="" action="ppaction://ole?verb=0"/>
          </p:cNvPr>
          <p:cNvGraphicFramePr>
            <a:graphicFrameLocks noChangeAspect="1"/>
          </p:cNvGraphicFramePr>
          <p:nvPr/>
        </p:nvGraphicFramePr>
        <p:xfrm>
          <a:off x="5958205" y="5557520"/>
          <a:ext cx="249555" cy="624205"/>
        </p:xfrm>
        <a:graphic>
          <a:graphicData uri="http://schemas.openxmlformats.org/presentationml/2006/ole">
            <mc:AlternateContent xmlns:mc="http://schemas.openxmlformats.org/markup-compatibility/2006">
              <mc:Choice xmlns:v="urn:schemas-microsoft-com:vml" Requires="v">
                <p:oleObj spid="_x0000_s4148" r:id="rId17" imgW="76200" imgH="190500" progId="Equation.KSEE3">
                  <p:embed/>
                </p:oleObj>
              </mc:Choice>
              <mc:Fallback>
                <p:oleObj r:id="rId17" imgW="76200" imgH="190500" progId="Equation.KSEE3">
                  <p:embed/>
                  <p:pic>
                    <p:nvPicPr>
                      <p:cNvPr id="0" name="图片 4098"/>
                      <p:cNvPicPr/>
                      <p:nvPr/>
                    </p:nvPicPr>
                    <p:blipFill>
                      <a:blip r:embed="rId18"/>
                      <a:stretch>
                        <a:fillRect/>
                      </a:stretch>
                    </p:blipFill>
                    <p:spPr>
                      <a:xfrm>
                        <a:off x="5958205" y="5557520"/>
                        <a:ext cx="249555" cy="624205"/>
                      </a:xfrm>
                      <a:prstGeom prst="rect">
                        <a:avLst/>
                      </a:prstGeom>
                    </p:spPr>
                  </p:pic>
                </p:oleObj>
              </mc:Fallback>
            </mc:AlternateContent>
          </a:graphicData>
        </a:graphic>
      </p:graphicFrame>
      <p:sp>
        <p:nvSpPr>
          <p:cNvPr id="30" name="椭圆 29"/>
          <p:cNvSpPr/>
          <p:nvPr/>
        </p:nvSpPr>
        <p:spPr>
          <a:xfrm>
            <a:off x="7391400" y="5257800"/>
            <a:ext cx="381000" cy="381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a:stCxn id="30" idx="6"/>
          </p:cNvCxnSpPr>
          <p:nvPr/>
        </p:nvCxnSpPr>
        <p:spPr>
          <a:xfrm flipV="1">
            <a:off x="7772400" y="5410200"/>
            <a:ext cx="762000" cy="381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24" idx="6"/>
            <a:endCxn id="30" idx="1"/>
          </p:cNvCxnSpPr>
          <p:nvPr/>
        </p:nvCxnSpPr>
        <p:spPr>
          <a:xfrm>
            <a:off x="6148070" y="4876800"/>
            <a:ext cx="1299210" cy="436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6"/>
            <a:endCxn id="30" idx="2"/>
          </p:cNvCxnSpPr>
          <p:nvPr/>
        </p:nvCxnSpPr>
        <p:spPr>
          <a:xfrm>
            <a:off x="6148070" y="5154930"/>
            <a:ext cx="1243330" cy="29337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4" name="直接箭头连接符 33"/>
          <p:cNvCxnSpPr>
            <a:stCxn id="26" idx="6"/>
            <a:endCxn id="30" idx="2"/>
          </p:cNvCxnSpPr>
          <p:nvPr/>
        </p:nvCxnSpPr>
        <p:spPr>
          <a:xfrm flipV="1">
            <a:off x="6148070" y="5448300"/>
            <a:ext cx="1243330" cy="889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5" name="直接箭头连接符 34"/>
          <p:cNvCxnSpPr>
            <a:stCxn id="27" idx="6"/>
          </p:cNvCxnSpPr>
          <p:nvPr/>
        </p:nvCxnSpPr>
        <p:spPr>
          <a:xfrm flipV="1">
            <a:off x="6148070" y="5486400"/>
            <a:ext cx="1243330" cy="8426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aphicFrame>
        <p:nvGraphicFramePr>
          <p:cNvPr id="36" name="对象 35">
            <a:hlinkClick r:id="" action="ppaction://ole?verb=0"/>
          </p:cNvPr>
          <p:cNvGraphicFramePr>
            <a:graphicFrameLocks noChangeAspect="1"/>
          </p:cNvGraphicFramePr>
          <p:nvPr/>
        </p:nvGraphicFramePr>
        <p:xfrm>
          <a:off x="4965065" y="5785485"/>
          <a:ext cx="870585" cy="467360"/>
        </p:xfrm>
        <a:graphic>
          <a:graphicData uri="http://schemas.openxmlformats.org/presentationml/2006/ole">
            <mc:AlternateContent xmlns:mc="http://schemas.openxmlformats.org/markup-compatibility/2006">
              <mc:Choice xmlns:v="urn:schemas-microsoft-com:vml" Requires="v">
                <p:oleObj spid="_x0000_s4149" r:id="rId19" imgW="330200" imgH="177165" progId="Equation.KSEE3">
                  <p:embed/>
                </p:oleObj>
              </mc:Choice>
              <mc:Fallback>
                <p:oleObj r:id="rId19" imgW="330200" imgH="177165" progId="Equation.KSEE3">
                  <p:embed/>
                  <p:pic>
                    <p:nvPicPr>
                      <p:cNvPr id="0" name="图片 4099"/>
                      <p:cNvPicPr/>
                      <p:nvPr/>
                    </p:nvPicPr>
                    <p:blipFill>
                      <a:blip r:embed="rId20"/>
                      <a:stretch>
                        <a:fillRect/>
                      </a:stretch>
                    </p:blipFill>
                    <p:spPr>
                      <a:xfrm>
                        <a:off x="4965065" y="5785485"/>
                        <a:ext cx="870585" cy="467360"/>
                      </a:xfrm>
                      <a:prstGeom prst="rect">
                        <a:avLst/>
                      </a:prstGeom>
                    </p:spPr>
                  </p:pic>
                </p:oleObj>
              </mc:Fallback>
            </mc:AlternateContent>
          </a:graphicData>
        </a:graphic>
      </p:graphicFrame>
      <p:graphicFrame>
        <p:nvGraphicFramePr>
          <p:cNvPr id="37" name="对象 36">
            <a:hlinkClick r:id="" action="ppaction://ole?verb=0"/>
          </p:cNvPr>
          <p:cNvGraphicFramePr>
            <a:graphicFrameLocks noChangeAspect="1"/>
          </p:cNvGraphicFramePr>
          <p:nvPr/>
        </p:nvGraphicFramePr>
        <p:xfrm>
          <a:off x="8534400" y="5140325"/>
          <a:ext cx="397510" cy="578485"/>
        </p:xfrm>
        <a:graphic>
          <a:graphicData uri="http://schemas.openxmlformats.org/presentationml/2006/ole">
            <mc:AlternateContent xmlns:mc="http://schemas.openxmlformats.org/markup-compatibility/2006">
              <mc:Choice xmlns:v="urn:schemas-microsoft-com:vml" Requires="v">
                <p:oleObj spid="_x0000_s4150" r:id="rId21" imgW="139700" imgH="203200" progId="Equation.KSEE3">
                  <p:embed/>
                </p:oleObj>
              </mc:Choice>
              <mc:Fallback>
                <p:oleObj r:id="rId21" imgW="139700" imgH="203200" progId="Equation.KSEE3">
                  <p:embed/>
                  <p:pic>
                    <p:nvPicPr>
                      <p:cNvPr id="0" name="图片 4100"/>
                      <p:cNvPicPr/>
                      <p:nvPr/>
                    </p:nvPicPr>
                    <p:blipFill>
                      <a:blip r:embed="rId22"/>
                      <a:stretch>
                        <a:fillRect/>
                      </a:stretch>
                    </p:blipFill>
                    <p:spPr>
                      <a:xfrm>
                        <a:off x="8534400" y="5140325"/>
                        <a:ext cx="397510" cy="578485"/>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720725" y="3863340"/>
          <a:ext cx="1554480" cy="821055"/>
        </p:xfrm>
        <a:graphic>
          <a:graphicData uri="http://schemas.openxmlformats.org/presentationml/2006/ole">
            <mc:AlternateContent xmlns:mc="http://schemas.openxmlformats.org/markup-compatibility/2006">
              <mc:Choice xmlns:v="urn:schemas-microsoft-com:vml" Requires="v">
                <p:oleObj spid="_x0000_s4151" r:id="rId23" imgW="914400" imgH="482600" progId="Equation.KSEE3">
                  <p:embed/>
                </p:oleObj>
              </mc:Choice>
              <mc:Fallback>
                <p:oleObj r:id="rId23" imgW="914400" imgH="482600" progId="Equation.KSEE3">
                  <p:embed/>
                  <p:pic>
                    <p:nvPicPr>
                      <p:cNvPr id="0" name="图片 1024"/>
                      <p:cNvPicPr/>
                      <p:nvPr/>
                    </p:nvPicPr>
                    <p:blipFill>
                      <a:blip r:embed="rId24"/>
                      <a:stretch>
                        <a:fillRect/>
                      </a:stretch>
                    </p:blipFill>
                    <p:spPr>
                      <a:xfrm>
                        <a:off x="720725" y="3863340"/>
                        <a:ext cx="1554480" cy="821055"/>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9971405" y="3750945"/>
          <a:ext cx="1403350" cy="821055"/>
        </p:xfrm>
        <a:graphic>
          <a:graphicData uri="http://schemas.openxmlformats.org/presentationml/2006/ole">
            <mc:AlternateContent xmlns:mc="http://schemas.openxmlformats.org/markup-compatibility/2006">
              <mc:Choice xmlns:v="urn:schemas-microsoft-com:vml" Requires="v">
                <p:oleObj spid="_x0000_s4152" r:id="rId25" imgW="825500" imgH="482600" progId="Equation.KSEE3">
                  <p:embed/>
                </p:oleObj>
              </mc:Choice>
              <mc:Fallback>
                <p:oleObj r:id="rId25" imgW="825500" imgH="482600" progId="Equation.KSEE3">
                  <p:embed/>
                  <p:pic>
                    <p:nvPicPr>
                      <p:cNvPr id="0" name="图片 1024"/>
                      <p:cNvPicPr/>
                      <p:nvPr/>
                    </p:nvPicPr>
                    <p:blipFill>
                      <a:blip r:embed="rId26"/>
                      <a:stretch>
                        <a:fillRect/>
                      </a:stretch>
                    </p:blipFill>
                    <p:spPr>
                      <a:xfrm>
                        <a:off x="9971405" y="3750945"/>
                        <a:ext cx="1403350" cy="821055"/>
                      </a:xfrm>
                      <a:prstGeom prst="rect">
                        <a:avLst/>
                      </a:prstGeom>
                    </p:spPr>
                  </p:pic>
                </p:oleObj>
              </mc:Fallback>
            </mc:AlternateContent>
          </a:graphicData>
        </a:graphic>
      </p:graphicFrame>
      <p:graphicFrame>
        <p:nvGraphicFramePr>
          <p:cNvPr id="39" name="对象 38">
            <a:hlinkClick r:id="" action="ppaction://ole?verb=0"/>
          </p:cNvPr>
          <p:cNvGraphicFramePr>
            <a:graphicFrameLocks noChangeAspect="1"/>
          </p:cNvGraphicFramePr>
          <p:nvPr/>
        </p:nvGraphicFramePr>
        <p:xfrm>
          <a:off x="3159125" y="3979545"/>
          <a:ext cx="1511300" cy="821055"/>
        </p:xfrm>
        <a:graphic>
          <a:graphicData uri="http://schemas.openxmlformats.org/presentationml/2006/ole">
            <mc:AlternateContent xmlns:mc="http://schemas.openxmlformats.org/markup-compatibility/2006">
              <mc:Choice xmlns:v="urn:schemas-microsoft-com:vml" Requires="v">
                <p:oleObj spid="_x0000_s4153" r:id="rId27" imgW="889000" imgH="482600" progId="Equation.KSEE3">
                  <p:embed/>
                </p:oleObj>
              </mc:Choice>
              <mc:Fallback>
                <p:oleObj r:id="rId27" imgW="889000" imgH="482600" progId="Equation.KSEE3">
                  <p:embed/>
                  <p:pic>
                    <p:nvPicPr>
                      <p:cNvPr id="0" name="图片 1024"/>
                      <p:cNvPicPr/>
                      <p:nvPr/>
                    </p:nvPicPr>
                    <p:blipFill>
                      <a:blip r:embed="rId28"/>
                      <a:stretch>
                        <a:fillRect/>
                      </a:stretch>
                    </p:blipFill>
                    <p:spPr>
                      <a:xfrm>
                        <a:off x="3159125" y="3979545"/>
                        <a:ext cx="1511300" cy="821055"/>
                      </a:xfrm>
                      <a:prstGeom prst="rect">
                        <a:avLst/>
                      </a:prstGeom>
                    </p:spPr>
                  </p:pic>
                </p:oleObj>
              </mc:Fallback>
            </mc:AlternateContent>
          </a:graphicData>
        </a:graphic>
      </p:graphicFrame>
      <p:graphicFrame>
        <p:nvGraphicFramePr>
          <p:cNvPr id="41" name="对象 40">
            <a:hlinkClick r:id="" action="ppaction://ole?verb=0"/>
          </p:cNvPr>
          <p:cNvGraphicFramePr>
            <a:graphicFrameLocks noChangeAspect="1"/>
          </p:cNvGraphicFramePr>
          <p:nvPr/>
        </p:nvGraphicFramePr>
        <p:xfrm>
          <a:off x="5770880" y="3681730"/>
          <a:ext cx="1532890" cy="821055"/>
        </p:xfrm>
        <a:graphic>
          <a:graphicData uri="http://schemas.openxmlformats.org/presentationml/2006/ole">
            <mc:AlternateContent xmlns:mc="http://schemas.openxmlformats.org/markup-compatibility/2006">
              <mc:Choice xmlns:v="urn:schemas-microsoft-com:vml" Requires="v">
                <p:oleObj spid="_x0000_s4154" r:id="rId29" imgW="901700" imgH="482600" progId="Equation.KSEE3">
                  <p:embed/>
                </p:oleObj>
              </mc:Choice>
              <mc:Fallback>
                <p:oleObj r:id="rId29" imgW="901700" imgH="482600" progId="Equation.KSEE3">
                  <p:embed/>
                  <p:pic>
                    <p:nvPicPr>
                      <p:cNvPr id="0" name="图片 1024"/>
                      <p:cNvPicPr/>
                      <p:nvPr/>
                    </p:nvPicPr>
                    <p:blipFill>
                      <a:blip r:embed="rId30"/>
                      <a:stretch>
                        <a:fillRect/>
                      </a:stretch>
                    </p:blipFill>
                    <p:spPr>
                      <a:xfrm>
                        <a:off x="5770880" y="3681730"/>
                        <a:ext cx="1532890" cy="821055"/>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Pooling池化</a:t>
            </a:r>
            <a:endParaRPr lang="zh-CN" altLang="en-US" dirty="0"/>
          </a:p>
        </p:txBody>
      </p:sp>
      <p:sp>
        <p:nvSpPr>
          <p:cNvPr id="18435" name="文本占位符 18434"/>
          <p:cNvSpPr>
            <a:spLocks noGrp="1"/>
          </p:cNvSpPr>
          <p:nvPr>
            <p:ph type="body" idx="1"/>
          </p:nvPr>
        </p:nvSpPr>
        <p:spPr/>
        <p:txBody>
          <a:bodyPr vert="horz" wrap="square" lIns="91436" tIns="45718" rIns="91436" bIns="45718" anchor="t"/>
          <a:lstStyle/>
          <a:p>
            <a:pPr algn="l"/>
            <a:r>
              <a:rPr lang="zh-CN" altLang="en-US" dirty="0">
                <a:ea typeface="宋体" panose="02010600030101010101" pitchFamily="2" charset="-122"/>
              </a:rPr>
              <a:t>通过卷积获得了特征之后，下一步利用这些特征去做分类。</a:t>
            </a:r>
          </a:p>
          <a:p>
            <a:pPr lvl="1" algn="l"/>
            <a:r>
              <a:rPr lang="zh-CN" altLang="en-US"/>
              <a:t>使用卷积时是利用了图像的“静态”特征</a:t>
            </a:r>
          </a:p>
          <a:p>
            <a:pPr lvl="1" algn="l"/>
            <a:r>
              <a:rPr lang="zh-CN" altLang="en-US"/>
              <a:t>Pooling, 对不同位置的特征进行聚合统计</a:t>
            </a:r>
          </a:p>
          <a:p>
            <a:pPr algn="l"/>
            <a:r>
              <a:rPr lang="zh-CN" altLang="en-US" dirty="0">
                <a:ea typeface="宋体" panose="02010600030101010101" pitchFamily="2" charset="-122"/>
              </a:rPr>
              <a:t>子采样</a:t>
            </a:r>
          </a:p>
          <a:p>
            <a:pPr lvl="1" algn="l"/>
            <a:r>
              <a:rPr lang="zh-CN" altLang="en-US"/>
              <a:t>Average pool</a:t>
            </a:r>
          </a:p>
          <a:p>
            <a:pPr lvl="1" algn="l"/>
            <a:endParaRPr lang="zh-CN" altLang="en-US"/>
          </a:p>
          <a:p>
            <a:pPr lvl="1" algn="l"/>
            <a:r>
              <a:rPr lang="zh-CN" altLang="en-US"/>
              <a:t>Max pool</a:t>
            </a:r>
          </a:p>
          <a:p>
            <a:pPr lvl="1" algn="l"/>
            <a:endParaRPr lang="zh-CN" altLang="en-US"/>
          </a:p>
          <a:p>
            <a:pPr lvl="1" algn="l"/>
            <a:r>
              <a:rPr lang="zh-CN" altLang="en-US"/>
              <a:t>L2 pool</a:t>
            </a:r>
          </a:p>
        </p:txBody>
      </p:sp>
      <p:sp>
        <p:nvSpPr>
          <p:cNvPr id="18436" name="文本框 18435"/>
          <p:cNvSpPr txBox="1"/>
          <p:nvPr/>
        </p:nvSpPr>
        <p:spPr>
          <a:xfrm>
            <a:off x="6249988" y="5867400"/>
            <a:ext cx="2247900" cy="365125"/>
          </a:xfrm>
          <a:prstGeom prst="rect">
            <a:avLst/>
          </a:prstGeom>
          <a:noFill/>
          <a:ln w="9525">
            <a:noFill/>
          </a:ln>
        </p:spPr>
        <p:txBody>
          <a:bodyPr wrap="square">
            <a:spAutoFit/>
          </a:bodyPr>
          <a:lstStyle/>
          <a:p>
            <a:pPr lvl="0"/>
            <a:r>
              <a:rPr lang="zh-CN" altLang="en-US" dirty="0">
                <a:latin typeface="Arial" panose="020B0604020202020204" pitchFamily="34" charset="0"/>
                <a:ea typeface="宋体" panose="02010600030101010101" pitchFamily="2" charset="-122"/>
              </a:rPr>
              <a:t>Convolved Feature</a:t>
            </a:r>
          </a:p>
        </p:txBody>
      </p:sp>
      <p:sp>
        <p:nvSpPr>
          <p:cNvPr id="18437" name="文本框 18436"/>
          <p:cNvSpPr txBox="1"/>
          <p:nvPr/>
        </p:nvSpPr>
        <p:spPr>
          <a:xfrm>
            <a:off x="9982200" y="5715000"/>
            <a:ext cx="19748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Pooled Feature</a:t>
            </a:r>
          </a:p>
        </p:txBody>
      </p:sp>
      <p:graphicFrame>
        <p:nvGraphicFramePr>
          <p:cNvPr id="18438" name="对象 18437">
            <a:hlinkClick r:id="" action="ppaction://ole?verb=0"/>
          </p:cNvPr>
          <p:cNvGraphicFramePr>
            <a:graphicFrameLocks noChangeAspect="1"/>
          </p:cNvGraphicFramePr>
          <p:nvPr/>
        </p:nvGraphicFramePr>
        <p:xfrm>
          <a:off x="3581400" y="3505200"/>
          <a:ext cx="1143000" cy="863600"/>
        </p:xfrm>
        <a:graphic>
          <a:graphicData uri="http://schemas.openxmlformats.org/presentationml/2006/ole">
            <mc:AlternateContent xmlns:mc="http://schemas.openxmlformats.org/markup-compatibility/2006">
              <mc:Choice xmlns:v="urn:schemas-microsoft-com:vml" Requires="v">
                <p:oleObj spid="_x0000_s7195" r:id="rId4" imgW="520700" imgH="393700" progId="Equation.KSEE3">
                  <p:embed/>
                </p:oleObj>
              </mc:Choice>
              <mc:Fallback>
                <p:oleObj r:id="rId4" imgW="520700" imgH="393700" progId="Equation.KSEE3">
                  <p:embed/>
                  <p:pic>
                    <p:nvPicPr>
                      <p:cNvPr id="0" name="图片 3078"/>
                      <p:cNvPicPr/>
                      <p:nvPr/>
                    </p:nvPicPr>
                    <p:blipFill>
                      <a:blip r:embed="rId5"/>
                      <a:stretch>
                        <a:fillRect/>
                      </a:stretch>
                    </p:blipFill>
                    <p:spPr>
                      <a:xfrm>
                        <a:off x="3581400" y="3505200"/>
                        <a:ext cx="1143000" cy="863600"/>
                      </a:xfrm>
                      <a:prstGeom prst="rect">
                        <a:avLst/>
                      </a:prstGeom>
                      <a:noFill/>
                      <a:ln w="38100">
                        <a:noFill/>
                        <a:miter/>
                      </a:ln>
                    </p:spPr>
                  </p:pic>
                </p:oleObj>
              </mc:Fallback>
            </mc:AlternateContent>
          </a:graphicData>
        </a:graphic>
      </p:graphicFrame>
      <p:graphicFrame>
        <p:nvGraphicFramePr>
          <p:cNvPr id="18439" name="对象 18438">
            <a:hlinkClick r:id="" action="ppaction://ole?verb=0"/>
          </p:cNvPr>
          <p:cNvGraphicFramePr>
            <a:graphicFrameLocks noChangeAspect="1"/>
          </p:cNvGraphicFramePr>
          <p:nvPr/>
        </p:nvGraphicFramePr>
        <p:xfrm>
          <a:off x="3352800" y="4638040"/>
          <a:ext cx="1371600" cy="574675"/>
        </p:xfrm>
        <a:graphic>
          <a:graphicData uri="http://schemas.openxmlformats.org/presentationml/2006/ole">
            <mc:AlternateContent xmlns:mc="http://schemas.openxmlformats.org/markup-compatibility/2006">
              <mc:Choice xmlns:v="urn:schemas-microsoft-com:vml" Requires="v">
                <p:oleObj spid="_x0000_s7196" r:id="rId6" imgW="546100" imgH="228600" progId="Equation.KSEE3">
                  <p:embed/>
                </p:oleObj>
              </mc:Choice>
              <mc:Fallback>
                <p:oleObj r:id="rId6" imgW="546100" imgH="228600" progId="Equation.KSEE3">
                  <p:embed/>
                  <p:pic>
                    <p:nvPicPr>
                      <p:cNvPr id="0" name="图片 3077"/>
                      <p:cNvPicPr/>
                      <p:nvPr/>
                    </p:nvPicPr>
                    <p:blipFill>
                      <a:blip r:embed="rId7"/>
                      <a:stretch>
                        <a:fillRect/>
                      </a:stretch>
                    </p:blipFill>
                    <p:spPr>
                      <a:xfrm>
                        <a:off x="3352800" y="4638040"/>
                        <a:ext cx="1371600" cy="574675"/>
                      </a:xfrm>
                      <a:prstGeom prst="rect">
                        <a:avLst/>
                      </a:prstGeom>
                      <a:noFill/>
                      <a:ln w="38100">
                        <a:noFill/>
                        <a:miter/>
                      </a:ln>
                    </p:spPr>
                  </p:pic>
                </p:oleObj>
              </mc:Fallback>
            </mc:AlternateContent>
          </a:graphicData>
        </a:graphic>
      </p:graphicFrame>
      <p:graphicFrame>
        <p:nvGraphicFramePr>
          <p:cNvPr id="18440" name="对象 18439">
            <a:hlinkClick r:id="" action="ppaction://ole?verb=0"/>
          </p:cNvPr>
          <p:cNvGraphicFramePr>
            <a:graphicFrameLocks noChangeAspect="1"/>
          </p:cNvGraphicFramePr>
          <p:nvPr/>
        </p:nvGraphicFramePr>
        <p:xfrm>
          <a:off x="3182620" y="5338445"/>
          <a:ext cx="1693863" cy="1117600"/>
        </p:xfrm>
        <a:graphic>
          <a:graphicData uri="http://schemas.openxmlformats.org/presentationml/2006/ole">
            <mc:AlternateContent xmlns:mc="http://schemas.openxmlformats.org/markup-compatibility/2006">
              <mc:Choice xmlns:v="urn:schemas-microsoft-com:vml" Requires="v">
                <p:oleObj spid="_x0000_s7197" r:id="rId8" imgW="673100" imgH="444500" progId="Equation.3">
                  <p:embed/>
                </p:oleObj>
              </mc:Choice>
              <mc:Fallback>
                <p:oleObj r:id="rId8" imgW="673100" imgH="444500" progId="Equation.3">
                  <p:embed/>
                  <p:pic>
                    <p:nvPicPr>
                      <p:cNvPr id="0" name="图片 3079"/>
                      <p:cNvPicPr/>
                      <p:nvPr/>
                    </p:nvPicPr>
                    <p:blipFill>
                      <a:blip r:embed="rId9"/>
                      <a:stretch>
                        <a:fillRect/>
                      </a:stretch>
                    </p:blipFill>
                    <p:spPr>
                      <a:xfrm>
                        <a:off x="3182620" y="5338445"/>
                        <a:ext cx="1693863" cy="1117600"/>
                      </a:xfrm>
                      <a:prstGeom prst="rect">
                        <a:avLst/>
                      </a:prstGeom>
                      <a:noFill/>
                      <a:ln w="38100">
                        <a:noFill/>
                        <a:miter/>
                      </a:ln>
                    </p:spPr>
                  </p:pic>
                </p:oleObj>
              </mc:Fallback>
            </mc:AlternateContent>
          </a:graphicData>
        </a:graphic>
      </p:graphicFrame>
      <p:graphicFrame>
        <p:nvGraphicFramePr>
          <p:cNvPr id="18441" name="对象 18440"/>
          <p:cNvGraphicFramePr>
            <a:graphicFrameLocks noChangeAspect="1"/>
          </p:cNvGraphicFramePr>
          <p:nvPr/>
        </p:nvGraphicFramePr>
        <p:xfrm>
          <a:off x="6096000" y="3505200"/>
          <a:ext cx="2433638" cy="2228850"/>
        </p:xfrm>
        <a:graphic>
          <a:graphicData uri="http://schemas.openxmlformats.org/presentationml/2006/ole">
            <mc:AlternateContent xmlns:mc="http://schemas.openxmlformats.org/markup-compatibility/2006">
              <mc:Choice xmlns:v="urn:schemas-microsoft-com:vml" Requires="v">
                <p:oleObj spid="_x0000_s7198" r:id="rId10" imgW="2028825" imgH="1857375" progId="Paint.Picture">
                  <p:embed/>
                </p:oleObj>
              </mc:Choice>
              <mc:Fallback>
                <p:oleObj r:id="rId10" imgW="2028825" imgH="1857375" progId="Paint.Picture">
                  <p:embed/>
                  <p:pic>
                    <p:nvPicPr>
                      <p:cNvPr id="0" name="图片 3080"/>
                      <p:cNvPicPr/>
                      <p:nvPr/>
                    </p:nvPicPr>
                    <p:blipFill>
                      <a:blip r:embed="rId11"/>
                      <a:stretch>
                        <a:fillRect/>
                      </a:stretch>
                    </p:blipFill>
                    <p:spPr>
                      <a:xfrm>
                        <a:off x="6096000" y="3505200"/>
                        <a:ext cx="2433638" cy="2228850"/>
                      </a:xfrm>
                      <a:prstGeom prst="rect">
                        <a:avLst/>
                      </a:prstGeom>
                      <a:noFill/>
                      <a:ln w="38100">
                        <a:noFill/>
                        <a:miter/>
                      </a:ln>
                    </p:spPr>
                  </p:pic>
                </p:oleObj>
              </mc:Fallback>
            </mc:AlternateContent>
          </a:graphicData>
        </a:graphic>
      </p:graphicFrame>
      <p:graphicFrame>
        <p:nvGraphicFramePr>
          <p:cNvPr id="18442" name="对象 18441"/>
          <p:cNvGraphicFramePr>
            <a:graphicFrameLocks noChangeAspect="1"/>
          </p:cNvGraphicFramePr>
          <p:nvPr/>
        </p:nvGraphicFramePr>
        <p:xfrm>
          <a:off x="8763000" y="3962400"/>
          <a:ext cx="1152525" cy="1130300"/>
        </p:xfrm>
        <a:graphic>
          <a:graphicData uri="http://schemas.openxmlformats.org/presentationml/2006/ole">
            <mc:AlternateContent xmlns:mc="http://schemas.openxmlformats.org/markup-compatibility/2006">
              <mc:Choice xmlns:v="urn:schemas-microsoft-com:vml" Requires="v">
                <p:oleObj spid="_x0000_s7199" r:id="rId12" imgW="962025" imgH="942975" progId="Paint.Picture">
                  <p:embed/>
                </p:oleObj>
              </mc:Choice>
              <mc:Fallback>
                <p:oleObj r:id="rId12" imgW="962025" imgH="942975" progId="Paint.Picture">
                  <p:embed/>
                  <p:pic>
                    <p:nvPicPr>
                      <p:cNvPr id="0" name="图片 3081"/>
                      <p:cNvPicPr/>
                      <p:nvPr/>
                    </p:nvPicPr>
                    <p:blipFill>
                      <a:blip r:embed="rId13"/>
                      <a:stretch>
                        <a:fillRect/>
                      </a:stretch>
                    </p:blipFill>
                    <p:spPr>
                      <a:xfrm>
                        <a:off x="8763000" y="3962400"/>
                        <a:ext cx="1152525" cy="1130300"/>
                      </a:xfrm>
                      <a:prstGeom prst="rect">
                        <a:avLst/>
                      </a:prstGeom>
                      <a:noFill/>
                      <a:ln w="38100">
                        <a:noFill/>
                        <a:miter/>
                      </a:ln>
                    </p:spPr>
                  </p:pic>
                </p:oleObj>
              </mc:Fallback>
            </mc:AlternateContent>
          </a:graphicData>
        </a:graphic>
      </p:graphicFrame>
      <p:graphicFrame>
        <p:nvGraphicFramePr>
          <p:cNvPr id="18443" name="对象 18442"/>
          <p:cNvGraphicFramePr>
            <a:graphicFrameLocks noChangeAspect="1"/>
          </p:cNvGraphicFramePr>
          <p:nvPr/>
        </p:nvGraphicFramePr>
        <p:xfrm>
          <a:off x="10210800" y="3810000"/>
          <a:ext cx="1371600" cy="1346200"/>
        </p:xfrm>
        <a:graphic>
          <a:graphicData uri="http://schemas.openxmlformats.org/presentationml/2006/ole">
            <mc:AlternateContent xmlns:mc="http://schemas.openxmlformats.org/markup-compatibility/2006">
              <mc:Choice xmlns:v="urn:schemas-microsoft-com:vml" Requires="v">
                <p:oleObj spid="_x0000_s7200" r:id="rId14" imgW="942975" imgH="923925" progId="Paint.Picture">
                  <p:embed/>
                </p:oleObj>
              </mc:Choice>
              <mc:Fallback>
                <p:oleObj r:id="rId14" imgW="942975" imgH="923925" progId="Paint.Picture">
                  <p:embed/>
                  <p:pic>
                    <p:nvPicPr>
                      <p:cNvPr id="0" name="图片 3083"/>
                      <p:cNvPicPr/>
                      <p:nvPr/>
                    </p:nvPicPr>
                    <p:blipFill>
                      <a:blip r:embed="rId15"/>
                      <a:stretch>
                        <a:fillRect/>
                      </a:stretch>
                    </p:blipFill>
                    <p:spPr>
                      <a:xfrm>
                        <a:off x="10210800" y="3810000"/>
                        <a:ext cx="1371600" cy="1346200"/>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Pooling layer</a:t>
            </a:r>
          </a:p>
        </p:txBody>
      </p:sp>
      <p:sp>
        <p:nvSpPr>
          <p:cNvPr id="3" name="内容占位符 2"/>
          <p:cNvSpPr>
            <a:spLocks noGrp="1"/>
          </p:cNvSpPr>
          <p:nvPr>
            <p:ph idx="1"/>
          </p:nvPr>
        </p:nvSpPr>
        <p:spPr/>
        <p:txBody>
          <a:bodyPr/>
          <a:lstStyle/>
          <a:p>
            <a:r>
              <a:rPr lang="en-US" altLang="zh-CN"/>
              <a:t>Max pooling</a:t>
            </a:r>
          </a:p>
          <a:p>
            <a:endParaRPr lang="en-US" altLang="zh-CN"/>
          </a:p>
          <a:p>
            <a:endParaRPr lang="en-US" altLang="zh-CN"/>
          </a:p>
          <a:p>
            <a:endParaRPr lang="en-US" altLang="zh-CN"/>
          </a:p>
          <a:p>
            <a:endParaRPr lang="en-US" altLang="zh-CN"/>
          </a:p>
          <a:p>
            <a:endParaRPr lang="en-US" altLang="zh-CN"/>
          </a:p>
          <a:p>
            <a:r>
              <a:rPr lang="en-US" altLang="zh-CN"/>
              <a:t>Average pooling</a:t>
            </a:r>
          </a:p>
        </p:txBody>
      </p:sp>
      <p:pic>
        <p:nvPicPr>
          <p:cNvPr id="4" name="图片 3"/>
          <p:cNvPicPr>
            <a:picLocks noChangeAspect="1"/>
          </p:cNvPicPr>
          <p:nvPr/>
        </p:nvPicPr>
        <p:blipFill>
          <a:blip r:embed="rId3"/>
          <a:stretch>
            <a:fillRect/>
          </a:stretch>
        </p:blipFill>
        <p:spPr>
          <a:xfrm>
            <a:off x="2824480" y="2457450"/>
            <a:ext cx="1480820" cy="1480820"/>
          </a:xfrm>
          <a:prstGeom prst="rect">
            <a:avLst/>
          </a:prstGeom>
        </p:spPr>
      </p:pic>
      <p:pic>
        <p:nvPicPr>
          <p:cNvPr id="5" name="图片 4"/>
          <p:cNvPicPr>
            <a:picLocks noChangeAspect="1"/>
          </p:cNvPicPr>
          <p:nvPr/>
        </p:nvPicPr>
        <p:blipFill>
          <a:blip r:embed="rId4"/>
          <a:stretch>
            <a:fillRect/>
          </a:stretch>
        </p:blipFill>
        <p:spPr>
          <a:xfrm>
            <a:off x="6758940" y="2845435"/>
            <a:ext cx="742950" cy="704850"/>
          </a:xfrm>
          <a:prstGeom prst="rect">
            <a:avLst/>
          </a:prstGeom>
        </p:spPr>
      </p:pic>
      <p:cxnSp>
        <p:nvCxnSpPr>
          <p:cNvPr id="6" name="直接箭头连接符 5"/>
          <p:cNvCxnSpPr/>
          <p:nvPr/>
        </p:nvCxnSpPr>
        <p:spPr>
          <a:xfrm>
            <a:off x="4834890" y="3197860"/>
            <a:ext cx="1524000" cy="0"/>
          </a:xfrm>
          <a:prstGeom prst="straightConnector1">
            <a:avLst/>
          </a:prstGeom>
          <a:ln w="28575" cmpd="sng">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 name="对象 6">
            <a:hlinkClick r:id="" action="ppaction://ole?verb=0"/>
          </p:cNvPr>
          <p:cNvGraphicFramePr>
            <a:graphicFrameLocks noChangeAspect="1"/>
          </p:cNvGraphicFramePr>
          <p:nvPr/>
        </p:nvGraphicFramePr>
        <p:xfrm>
          <a:off x="3311525" y="4215765"/>
          <a:ext cx="506730" cy="254000"/>
        </p:xfrm>
        <a:graphic>
          <a:graphicData uri="http://schemas.openxmlformats.org/presentationml/2006/ole">
            <mc:AlternateContent xmlns:mc="http://schemas.openxmlformats.org/markup-compatibility/2006">
              <mc:Choice xmlns:v="urn:schemas-microsoft-com:vml" Requires="v">
                <p:oleObj spid="_x0000_s8199" r:id="rId5" imgW="316865" imgH="165100" progId="Equation.KSEE3">
                  <p:embed/>
                </p:oleObj>
              </mc:Choice>
              <mc:Fallback>
                <p:oleObj r:id="rId5" imgW="316865" imgH="165100" progId="Equation.KSEE3">
                  <p:embed/>
                  <p:pic>
                    <p:nvPicPr>
                      <p:cNvPr id="0" name="图片 1024"/>
                      <p:cNvPicPr/>
                      <p:nvPr/>
                    </p:nvPicPr>
                    <p:blipFill>
                      <a:blip r:embed="rId6"/>
                      <a:stretch>
                        <a:fillRect/>
                      </a:stretch>
                    </p:blipFill>
                    <p:spPr>
                      <a:xfrm>
                        <a:off x="3311525" y="4215765"/>
                        <a:ext cx="506730" cy="25400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6900545" y="3819525"/>
          <a:ext cx="502285" cy="261620"/>
        </p:xfrm>
        <a:graphic>
          <a:graphicData uri="http://schemas.openxmlformats.org/presentationml/2006/ole">
            <mc:AlternateContent xmlns:mc="http://schemas.openxmlformats.org/markup-compatibility/2006">
              <mc:Choice xmlns:v="urn:schemas-microsoft-com:vml" Requires="v">
                <p:oleObj spid="_x0000_s8200" r:id="rId7" imgW="316865" imgH="165100" progId="Equation.KSEE3">
                  <p:embed/>
                </p:oleObj>
              </mc:Choice>
              <mc:Fallback>
                <p:oleObj r:id="rId7" imgW="316865" imgH="165100" progId="Equation.KSEE3">
                  <p:embed/>
                  <p:pic>
                    <p:nvPicPr>
                      <p:cNvPr id="0" name="图片 1025"/>
                      <p:cNvPicPr/>
                      <p:nvPr/>
                    </p:nvPicPr>
                    <p:blipFill>
                      <a:blip r:embed="rId8"/>
                      <a:stretch>
                        <a:fillRect/>
                      </a:stretch>
                    </p:blipFill>
                    <p:spPr>
                      <a:xfrm>
                        <a:off x="6900545" y="3819525"/>
                        <a:ext cx="502285" cy="261620"/>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9" name="墨迹 8">
                <a:extLst>
                  <a:ext uri="{FF2B5EF4-FFF2-40B4-BE49-F238E27FC236}">
                    <a16:creationId xmlns:a16="http://schemas.microsoft.com/office/drawing/2014/main" id="{6F937535-E4BC-4B3B-A79D-66F5F97AF0C4}"/>
                  </a:ext>
                </a:extLst>
              </p14:cNvPr>
              <p14:cNvContentPartPr/>
              <p14:nvPr/>
            </p14:nvContentPartPr>
            <p14:xfrm>
              <a:off x="8089920" y="2660400"/>
              <a:ext cx="1690920" cy="2338560"/>
            </p14:xfrm>
          </p:contentPart>
        </mc:Choice>
        <mc:Fallback xmlns="">
          <p:pic>
            <p:nvPicPr>
              <p:cNvPr id="9" name="墨迹 8">
                <a:extLst>
                  <a:ext uri="{FF2B5EF4-FFF2-40B4-BE49-F238E27FC236}">
                    <a16:creationId xmlns:a16="http://schemas.microsoft.com/office/drawing/2014/main" id="{6F937535-E4BC-4B3B-A79D-66F5F97AF0C4}"/>
                  </a:ext>
                </a:extLst>
              </p:cNvPr>
              <p:cNvPicPr/>
              <p:nvPr/>
            </p:nvPicPr>
            <p:blipFill>
              <a:blip r:embed="rId10"/>
              <a:stretch>
                <a:fillRect/>
              </a:stretch>
            </p:blipFill>
            <p:spPr>
              <a:xfrm>
                <a:off x="8080560" y="2651040"/>
                <a:ext cx="1709640" cy="2357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Pooling</a:t>
            </a:r>
          </a:p>
        </p:txBody>
      </p:sp>
      <p:sp>
        <p:nvSpPr>
          <p:cNvPr id="3" name="内容占位符 2"/>
          <p:cNvSpPr>
            <a:spLocks noGrp="1"/>
          </p:cNvSpPr>
          <p:nvPr>
            <p:ph idx="1"/>
          </p:nvPr>
        </p:nvSpPr>
        <p:spPr/>
        <p:txBody>
          <a:bodyPr/>
          <a:lstStyle/>
          <a:p>
            <a:r>
              <a:rPr lang="zh-CN" altLang="en-US"/>
              <a:t>池化层中没有需要学习的参数，所以通常不把池化层当做独立的一层来看。</a:t>
            </a:r>
          </a:p>
          <a:p>
            <a:r>
              <a:rPr lang="zh-CN" altLang="en-US"/>
              <a:t>池化层是一般不会设置padding，即一般padding为0。</a:t>
            </a:r>
          </a:p>
          <a:p>
            <a:r>
              <a:rPr lang="zh-CN" altLang="en-US"/>
              <a:t>fitter为2，stride为2是最常见的参数设置，尺寸图像缩小为原来的一半。</a:t>
            </a:r>
          </a:p>
          <a:p>
            <a:r>
              <a:rPr lang="zh-CN" altLang="en-US"/>
              <a:t>卷积时用的尺寸计算公式同样适用于池化层。</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图片 20483"/>
          <p:cNvPicPr>
            <a:picLocks noChangeAspect="1"/>
          </p:cNvPicPr>
          <p:nvPr/>
        </p:nvPicPr>
        <p:blipFill>
          <a:blip r:embed="rId2"/>
          <a:stretch>
            <a:fillRect/>
          </a:stretch>
        </p:blipFill>
        <p:spPr>
          <a:xfrm>
            <a:off x="3384550" y="1303655"/>
            <a:ext cx="8324850" cy="5260975"/>
          </a:xfrm>
          <a:prstGeom prst="rect">
            <a:avLst/>
          </a:prstGeom>
          <a:noFill/>
          <a:ln w="9525">
            <a:noFill/>
          </a:ln>
        </p:spPr>
      </p:pic>
      <p:sp>
        <p:nvSpPr>
          <p:cNvPr id="20482" name="标题 2048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CNN基本结构</a:t>
            </a:r>
            <a:endParaRPr lang="zh-CN" altLang="en-US" dirty="0"/>
          </a:p>
        </p:txBody>
      </p:sp>
      <p:sp>
        <p:nvSpPr>
          <p:cNvPr id="20483" name="文本占位符 2048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卷积层</a:t>
            </a:r>
            <a:r>
              <a:rPr lang="en-US" altLang="zh-CN" dirty="0">
                <a:ea typeface="宋体" panose="02010600030101010101" pitchFamily="2" charset="-122"/>
              </a:rPr>
              <a:t>(conv)</a:t>
            </a:r>
          </a:p>
          <a:p>
            <a:endParaRPr lang="zh-CN" altLang="en-US" dirty="0">
              <a:ea typeface="宋体" panose="02010600030101010101" pitchFamily="2" charset="-122"/>
            </a:endParaRPr>
          </a:p>
          <a:p>
            <a:r>
              <a:rPr lang="zh-CN" altLang="en-US" dirty="0">
                <a:ea typeface="宋体" panose="02010600030101010101" pitchFamily="2" charset="-122"/>
              </a:rPr>
              <a:t>子采样层</a:t>
            </a:r>
            <a:r>
              <a:rPr lang="en-US" altLang="zh-CN" dirty="0">
                <a:ea typeface="宋体" panose="02010600030101010101" pitchFamily="2" charset="-122"/>
              </a:rPr>
              <a:t>(POOL)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CNN结构</a:t>
            </a:r>
            <a:endParaRPr lang="zh-CN" altLang="en-US" dirty="0"/>
          </a:p>
        </p:txBody>
      </p:sp>
      <p:graphicFrame>
        <p:nvGraphicFramePr>
          <p:cNvPr id="21507" name="对象 21506"/>
          <p:cNvGraphicFramePr/>
          <p:nvPr/>
        </p:nvGraphicFramePr>
        <p:xfrm>
          <a:off x="2967038" y="3732213"/>
          <a:ext cx="8991600" cy="3041650"/>
        </p:xfrm>
        <a:graphic>
          <a:graphicData uri="http://schemas.openxmlformats.org/presentationml/2006/ole">
            <mc:AlternateContent xmlns:mc="http://schemas.openxmlformats.org/markup-compatibility/2006">
              <mc:Choice xmlns:v="urn:schemas-microsoft-com:vml" Requires="v">
                <p:oleObj spid="_x0000_s9220" r:id="rId3" imgW="9420225" imgH="3267075" progId="Paint.Picture">
                  <p:embed/>
                </p:oleObj>
              </mc:Choice>
              <mc:Fallback>
                <p:oleObj r:id="rId3" imgW="9420225" imgH="3267075" progId="Paint.Picture">
                  <p:embed/>
                  <p:pic>
                    <p:nvPicPr>
                      <p:cNvPr id="0" name="图片 3082"/>
                      <p:cNvPicPr/>
                      <p:nvPr/>
                    </p:nvPicPr>
                    <p:blipFill>
                      <a:blip r:embed="rId4"/>
                      <a:stretch>
                        <a:fillRect/>
                      </a:stretch>
                    </p:blipFill>
                    <p:spPr>
                      <a:xfrm>
                        <a:off x="2967038" y="3732213"/>
                        <a:ext cx="8991600" cy="3041650"/>
                      </a:xfrm>
                      <a:prstGeom prst="rect">
                        <a:avLst/>
                      </a:prstGeom>
                      <a:noFill/>
                      <a:ln w="38100">
                        <a:noFill/>
                        <a:miter/>
                      </a:ln>
                    </p:spPr>
                  </p:pic>
                </p:oleObj>
              </mc:Fallback>
            </mc:AlternateContent>
          </a:graphicData>
        </a:graphic>
      </p:graphicFrame>
      <p:sp>
        <p:nvSpPr>
          <p:cNvPr id="21508" name="文本框 21507"/>
          <p:cNvSpPr txBox="1"/>
          <p:nvPr/>
        </p:nvSpPr>
        <p:spPr>
          <a:xfrm>
            <a:off x="3119438" y="3506788"/>
            <a:ext cx="1524000" cy="395287"/>
          </a:xfrm>
          <a:prstGeom prst="rect">
            <a:avLst/>
          </a:prstGeom>
          <a:noFill/>
          <a:ln w="9525">
            <a:noFill/>
          </a:ln>
        </p:spPr>
        <p:txBody>
          <a:bodyPr wrap="square"/>
          <a:lstStyle/>
          <a:p>
            <a:pPr lvl="0"/>
            <a:r>
              <a:rPr lang="zh-CN" altLang="en-US" sz="2000" dirty="0">
                <a:latin typeface="Arial" panose="020B0604020202020204" pitchFamily="34" charset="0"/>
                <a:ea typeface="宋体" panose="02010600030101010101" pitchFamily="2" charset="-122"/>
              </a:rPr>
              <a:t>Input Layer</a:t>
            </a:r>
          </a:p>
        </p:txBody>
      </p:sp>
      <p:sp>
        <p:nvSpPr>
          <p:cNvPr id="21509" name="文本框 21508"/>
          <p:cNvSpPr txBox="1"/>
          <p:nvPr/>
        </p:nvSpPr>
        <p:spPr>
          <a:xfrm>
            <a:off x="4491038" y="3219450"/>
            <a:ext cx="25146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C1: 4 feature maps</a:t>
            </a:r>
          </a:p>
        </p:txBody>
      </p:sp>
      <p:sp>
        <p:nvSpPr>
          <p:cNvPr id="21510" name="文本框 21509"/>
          <p:cNvSpPr txBox="1"/>
          <p:nvPr/>
        </p:nvSpPr>
        <p:spPr>
          <a:xfrm>
            <a:off x="5862638" y="2933700"/>
            <a:ext cx="23622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S1: 4 feature maps</a:t>
            </a:r>
          </a:p>
        </p:txBody>
      </p:sp>
      <p:sp>
        <p:nvSpPr>
          <p:cNvPr id="21511" name="文本框 21510"/>
          <p:cNvSpPr txBox="1"/>
          <p:nvPr/>
        </p:nvSpPr>
        <p:spPr>
          <a:xfrm>
            <a:off x="7081838" y="2647950"/>
            <a:ext cx="2514600" cy="395288"/>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C2: 6 feature maps</a:t>
            </a:r>
          </a:p>
        </p:txBody>
      </p:sp>
      <p:sp>
        <p:nvSpPr>
          <p:cNvPr id="21512" name="文本框 21511"/>
          <p:cNvSpPr txBox="1"/>
          <p:nvPr/>
        </p:nvSpPr>
        <p:spPr>
          <a:xfrm>
            <a:off x="8529638" y="2360613"/>
            <a:ext cx="23749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S2: 6 feature maps</a:t>
            </a:r>
          </a:p>
        </p:txBody>
      </p:sp>
      <p:sp>
        <p:nvSpPr>
          <p:cNvPr id="21513" name="箭头 1196"/>
          <p:cNvSpPr/>
          <p:nvPr/>
        </p:nvSpPr>
        <p:spPr>
          <a:xfrm>
            <a:off x="7234238" y="3427413"/>
            <a:ext cx="0" cy="685800"/>
          </a:xfrm>
          <a:prstGeom prst="line">
            <a:avLst/>
          </a:prstGeom>
          <a:ln w="28575" cap="flat" cmpd="sng">
            <a:solidFill>
              <a:srgbClr val="0000FF"/>
            </a:solidFill>
            <a:prstDash val="solid"/>
            <a:headEnd type="none" w="med" len="med"/>
            <a:tailEnd type="triangle" w="med" len="med"/>
          </a:ln>
        </p:spPr>
      </p:sp>
      <p:sp>
        <p:nvSpPr>
          <p:cNvPr id="21514" name="箭头 1196"/>
          <p:cNvSpPr/>
          <p:nvPr/>
        </p:nvSpPr>
        <p:spPr>
          <a:xfrm>
            <a:off x="8453438" y="3046413"/>
            <a:ext cx="0" cy="914400"/>
          </a:xfrm>
          <a:prstGeom prst="line">
            <a:avLst/>
          </a:prstGeom>
          <a:ln w="28575" cap="flat" cmpd="sng">
            <a:solidFill>
              <a:srgbClr val="0000FF"/>
            </a:solidFill>
            <a:prstDash val="solid"/>
            <a:bevel/>
            <a:headEnd type="none" w="med" len="med"/>
            <a:tailEnd type="triangle" w="med" len="med"/>
          </a:ln>
        </p:spPr>
      </p:sp>
      <p:sp>
        <p:nvSpPr>
          <p:cNvPr id="21515" name="箭头 1196"/>
          <p:cNvSpPr/>
          <p:nvPr/>
        </p:nvSpPr>
        <p:spPr>
          <a:xfrm>
            <a:off x="9672638" y="2817813"/>
            <a:ext cx="1587" cy="1371600"/>
          </a:xfrm>
          <a:prstGeom prst="line">
            <a:avLst/>
          </a:prstGeom>
          <a:ln w="28575" cap="flat" cmpd="sng">
            <a:solidFill>
              <a:srgbClr val="0000FF"/>
            </a:solidFill>
            <a:prstDash val="solid"/>
            <a:miter/>
            <a:headEnd type="none" w="med" len="med"/>
            <a:tailEnd type="triangle" w="med" len="med"/>
          </a:ln>
        </p:spPr>
      </p:sp>
      <p:sp>
        <p:nvSpPr>
          <p:cNvPr id="21516" name="文本占位符 21515"/>
          <p:cNvSpPr>
            <a:spLocks noGrp="1"/>
          </p:cNvSpPr>
          <p:nvPr>
            <p:ph type="body" idx="1"/>
          </p:nvPr>
        </p:nvSpPr>
        <p:spPr>
          <a:xfrm>
            <a:off x="381000" y="1219200"/>
            <a:ext cx="11379200" cy="4729163"/>
          </a:xfrm>
        </p:spPr>
        <p:txBody>
          <a:bodyPr vert="horz" wrap="square" lIns="91436" tIns="45718" rIns="91436" bIns="45718" anchor="t"/>
          <a:lstStyle/>
          <a:p>
            <a:r>
              <a:rPr lang="zh-CN" altLang="en-US"/>
              <a:t>卷积神经网络是一个多层的神经网络</a:t>
            </a:r>
          </a:p>
          <a:p>
            <a:pPr lvl="1"/>
            <a:r>
              <a:rPr lang="zh-CN" altLang="en-US"/>
              <a:t>每层由多个二维平面组成</a:t>
            </a:r>
          </a:p>
          <a:p>
            <a:pPr lvl="1"/>
            <a:r>
              <a:rPr lang="zh-CN" altLang="en-US"/>
              <a:t>每个平面由多个独立神经元组成</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CNN训练过程</a:t>
            </a:r>
            <a:endParaRPr lang="zh-CN" altLang="en-US" dirty="0"/>
          </a:p>
        </p:txBody>
      </p:sp>
      <p:sp>
        <p:nvSpPr>
          <p:cNvPr id="22531" name="文本占位符 22530"/>
          <p:cNvSpPr>
            <a:spLocks noGrp="1"/>
          </p:cNvSpPr>
          <p:nvPr>
            <p:ph type="body" idx="1"/>
          </p:nvPr>
        </p:nvSpPr>
        <p:spPr/>
        <p:txBody>
          <a:bodyPr vert="horz" wrap="square" lIns="91436" tIns="45718" rIns="91436" bIns="45718" anchor="t"/>
          <a:lstStyle/>
          <a:p>
            <a:pPr>
              <a:lnSpc>
                <a:spcPct val="90000"/>
              </a:lnSpc>
            </a:pPr>
            <a:r>
              <a:rPr lang="zh-CN" altLang="en-US" dirty="0">
                <a:ea typeface="宋体" panose="02010600030101010101" pitchFamily="2" charset="-122"/>
              </a:rPr>
              <a:t>监督训练</a:t>
            </a:r>
          </a:p>
          <a:p>
            <a:pPr>
              <a:lnSpc>
                <a:spcPct val="90000"/>
              </a:lnSpc>
            </a:pPr>
            <a:r>
              <a:rPr lang="zh-CN" altLang="en-US" dirty="0">
                <a:ea typeface="宋体" panose="02010600030101010101" pitchFamily="2" charset="-122"/>
              </a:rPr>
              <a:t>Bp算法</a:t>
            </a:r>
          </a:p>
          <a:p>
            <a:pPr lvl="1">
              <a:lnSpc>
                <a:spcPct val="90000"/>
              </a:lnSpc>
            </a:pPr>
            <a:r>
              <a:rPr lang="zh-CN" altLang="en-US" dirty="0">
                <a:ea typeface="宋体" panose="02010600030101010101" pitchFamily="2" charset="-122"/>
              </a:rPr>
              <a:t>向前传播</a:t>
            </a:r>
          </a:p>
          <a:p>
            <a:pPr marL="1905" lvl="1" indent="455295">
              <a:lnSpc>
                <a:spcPct val="90000"/>
              </a:lnSpc>
              <a:buNone/>
            </a:pPr>
            <a:r>
              <a:rPr lang="zh-CN" altLang="en-US" dirty="0">
                <a:ea typeface="宋体" panose="02010600030101010101" pitchFamily="2" charset="-122"/>
                <a:sym typeface="+mn-ea"/>
              </a:rPr>
              <a:t>从样本集中取一个样本(X</a:t>
            </a:r>
            <a:r>
              <a:rPr lang="en-US" altLang="zh-CN" dirty="0">
                <a:ea typeface="宋体" panose="02010600030101010101" pitchFamily="2" charset="-122"/>
                <a:sym typeface="+mn-ea"/>
              </a:rPr>
              <a:t>p</a:t>
            </a:r>
            <a:r>
              <a:rPr lang="zh-CN" altLang="en-US" dirty="0">
                <a:ea typeface="宋体" panose="02010600030101010101" pitchFamily="2" charset="-122"/>
                <a:sym typeface="+mn-ea"/>
              </a:rPr>
              <a:t>,Yp)，将X输入网络</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计算相应的实际输出Op</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		Op=Fn(…( F</a:t>
            </a:r>
            <a:r>
              <a:rPr lang="zh-CN" altLang="en-US" baseline="-25000" dirty="0">
                <a:ea typeface="宋体" panose="02010600030101010101" pitchFamily="2" charset="-122"/>
                <a:sym typeface="+mn-ea"/>
              </a:rPr>
              <a:t>2</a:t>
            </a:r>
            <a:r>
              <a:rPr lang="zh-CN" altLang="en-US" dirty="0">
                <a:ea typeface="宋体" panose="02010600030101010101" pitchFamily="2" charset="-122"/>
                <a:sym typeface="+mn-ea"/>
              </a:rPr>
              <a:t>( F</a:t>
            </a:r>
            <a:r>
              <a:rPr lang="zh-CN" altLang="en-US" baseline="-25000" dirty="0">
                <a:ea typeface="宋体" panose="02010600030101010101" pitchFamily="2" charset="-122"/>
                <a:sym typeface="+mn-ea"/>
              </a:rPr>
              <a:t>1</a:t>
            </a:r>
            <a:r>
              <a:rPr lang="zh-CN" altLang="en-US" dirty="0">
                <a:ea typeface="宋体" panose="02010600030101010101" pitchFamily="2" charset="-122"/>
                <a:sym typeface="+mn-ea"/>
              </a:rPr>
              <a:t>( XpW</a:t>
            </a:r>
            <a:r>
              <a:rPr lang="zh-CN" altLang="en-US" baseline="30000" dirty="0">
                <a:ea typeface="宋体" panose="02010600030101010101" pitchFamily="2" charset="-122"/>
                <a:sym typeface="+mn-ea"/>
              </a:rPr>
              <a:t>(1)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(2)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(n) </a:t>
            </a:r>
            <a:r>
              <a:rPr lang="zh-CN" altLang="en-US" dirty="0">
                <a:ea typeface="宋体" panose="02010600030101010101" pitchFamily="2" charset="-122"/>
                <a:sym typeface="+mn-ea"/>
              </a:rPr>
              <a:t>)</a:t>
            </a:r>
          </a:p>
          <a:p>
            <a:pPr marL="459105" lvl="2" indent="455295">
              <a:lnSpc>
                <a:spcPct val="90000"/>
              </a:lnSpc>
              <a:buNone/>
            </a:pPr>
            <a:endParaRPr lang="zh-CN" altLang="en-US" sz="1200" dirty="0">
              <a:ea typeface="宋体" panose="02010600030101010101" pitchFamily="2" charset="-122"/>
            </a:endParaRPr>
          </a:p>
          <a:p>
            <a:pPr lvl="1">
              <a:lnSpc>
                <a:spcPct val="90000"/>
              </a:lnSpc>
            </a:pPr>
            <a:r>
              <a:rPr lang="zh-CN" altLang="en-US" dirty="0">
                <a:ea typeface="宋体" panose="02010600030101010101" pitchFamily="2" charset="-122"/>
                <a:sym typeface="+mn-ea"/>
              </a:rPr>
              <a:t>向后传播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计算实际输出Op与相应的理想输出Yp的差</a:t>
            </a:r>
          </a:p>
          <a:p>
            <a:pPr marL="1905" lvl="1" indent="455295">
              <a:lnSpc>
                <a:spcPct val="90000"/>
              </a:lnSpc>
              <a:buNone/>
            </a:pPr>
            <a:r>
              <a:rPr lang="zh-CN" altLang="en-US" dirty="0">
                <a:ea typeface="宋体" panose="02010600030101010101" pitchFamily="2" charset="-122"/>
              </a:rPr>
              <a:t>按极小化误差的方法反向传播调整权矩阵</a:t>
            </a:r>
          </a:p>
        </p:txBody>
      </p:sp>
      <p:pic>
        <p:nvPicPr>
          <p:cNvPr id="22532" name="Picture 4"/>
          <p:cNvPicPr>
            <a:picLocks noChangeAspect="1"/>
          </p:cNvPicPr>
          <p:nvPr/>
        </p:nvPicPr>
        <p:blipFill>
          <a:blip r:embed="rId2"/>
          <a:stretch>
            <a:fillRect/>
          </a:stretch>
        </p:blipFill>
        <p:spPr>
          <a:xfrm>
            <a:off x="8351838" y="1752600"/>
            <a:ext cx="3189287" cy="23622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l">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             卷积神经网络</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Calibri" panose="020F0502020204030204" pitchFamily="2" charset="0"/>
                <a:ea typeface="Arial" panose="020B0604020202020204" pitchFamily="34" charset="0"/>
                <a:sym typeface="Arial" panose="020B0604020202020204" pitchFamily="34" charset="0"/>
              </a:rPr>
              <a:t>——</a:t>
            </a:r>
            <a:r>
              <a:rPr lang="en-US" altLang="x-none" sz="3200" kern="1200" dirty="0">
                <a:latin typeface="Calibri" panose="020F0502020204030204" pitchFamily="2" charset="0"/>
                <a:ea typeface="Arial" panose="020B0604020202020204" pitchFamily="34" charset="0"/>
                <a:sym typeface="Arial" panose="020B0604020202020204" pitchFamily="34" charset="0"/>
              </a:rPr>
              <a:t>Convolutional Neural Networks</a:t>
            </a:r>
            <a:r>
              <a:rPr lang="zh-CN" altLang="en-US" sz="3200" kern="1200" dirty="0">
                <a:latin typeface="Calibri" panose="020F0502020204030204" pitchFamily="2" charset="0"/>
                <a:ea typeface="宋体" panose="02010600030101010101" pitchFamily="2" charset="-122"/>
                <a:sym typeface="Arial" panose="020B0604020202020204" pitchFamily="34" charset="0"/>
              </a:rPr>
              <a:t>, CNN</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355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CNN反向传播</a:t>
            </a:r>
            <a:endParaRPr lang="zh-CN" altLang="en-US" dirty="0"/>
          </a:p>
        </p:txBody>
      </p:sp>
      <p:sp>
        <p:nvSpPr>
          <p:cNvPr id="23555" name="文本占位符 2355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代价函数</a:t>
            </a:r>
          </a:p>
          <a:p>
            <a:pPr lvl="1"/>
            <a:r>
              <a:rPr lang="zh-CN" altLang="en-US" dirty="0">
                <a:ea typeface="宋体" panose="02010600030101010101" pitchFamily="2" charset="-122"/>
              </a:rPr>
              <a:t>最小化平方误差(MSE)，最小化相对熵(Relative Entropy)</a:t>
            </a:r>
            <a:endParaRPr lang="zh-CN" altLang="en-US" dirty="0"/>
          </a:p>
          <a:p>
            <a:r>
              <a:rPr lang="zh-CN" altLang="en-US" dirty="0">
                <a:ea typeface="宋体" panose="02010600030101010101" pitchFamily="2" charset="-122"/>
              </a:rPr>
              <a:t>反向传播主要考虑三个方面：</a:t>
            </a:r>
          </a:p>
          <a:p>
            <a:pPr lvl="1"/>
            <a:r>
              <a:rPr lang="zh-CN" altLang="en-US" dirty="0">
                <a:ea typeface="宋体" panose="02010600030101010101" pitchFamily="2" charset="-122"/>
              </a:rPr>
              <a:t>输出层，代价函数的确定及求导</a:t>
            </a:r>
          </a:p>
          <a:p>
            <a:pPr lvl="1"/>
            <a:r>
              <a:rPr lang="zh-CN" altLang="en-US" dirty="0">
                <a:ea typeface="宋体" panose="02010600030101010101" pitchFamily="2" charset="-122"/>
              </a:rPr>
              <a:t>Pooling，数据的下采样及残差的上采样</a:t>
            </a:r>
          </a:p>
          <a:p>
            <a:pPr lvl="1"/>
            <a:r>
              <a:rPr lang="zh-CN" altLang="en-US" dirty="0">
                <a:ea typeface="宋体" panose="02010600030101010101" pitchFamily="2" charset="-122"/>
              </a:rPr>
              <a:t>卷积层，数据的卷积运算及残差的反卷积运算</a:t>
            </a:r>
            <a:endParaRPr lang="zh-CN" altLang="en-US" dirty="0"/>
          </a:p>
          <a:p>
            <a:endParaRPr lang="zh-CN" altLang="en-US" dirty="0"/>
          </a:p>
        </p:txBody>
      </p:sp>
      <p:graphicFrame>
        <p:nvGraphicFramePr>
          <p:cNvPr id="23556" name="对象 23555"/>
          <p:cNvGraphicFramePr/>
          <p:nvPr/>
        </p:nvGraphicFramePr>
        <p:xfrm>
          <a:off x="2286000" y="4724400"/>
          <a:ext cx="8839200" cy="2051050"/>
        </p:xfrm>
        <a:graphic>
          <a:graphicData uri="http://schemas.openxmlformats.org/presentationml/2006/ole">
            <mc:AlternateContent xmlns:mc="http://schemas.openxmlformats.org/markup-compatibility/2006">
              <mc:Choice xmlns:v="urn:schemas-microsoft-com:vml" Requires="v">
                <p:oleObj spid="_x0000_s10244" r:id="rId4" imgW="9420225" imgH="3267075" progId="PBrush">
                  <p:embed/>
                </p:oleObj>
              </mc:Choice>
              <mc:Fallback>
                <p:oleObj r:id="rId4" imgW="9420225" imgH="3267075" progId="PBrush">
                  <p:embed/>
                  <p:pic>
                    <p:nvPicPr>
                      <p:cNvPr id="0" name="图片 3084"/>
                      <p:cNvPicPr/>
                      <p:nvPr/>
                    </p:nvPicPr>
                    <p:blipFill>
                      <a:blip r:embed="rId5"/>
                      <a:stretch>
                        <a:fillRect/>
                      </a:stretch>
                    </p:blipFill>
                    <p:spPr>
                      <a:xfrm>
                        <a:off x="2286000" y="4724400"/>
                        <a:ext cx="8839200" cy="2051050"/>
                      </a:xfrm>
                      <a:prstGeom prst="rect">
                        <a:avLst/>
                      </a:prstGeom>
                      <a:noFill/>
                      <a:ln w="38100">
                        <a:noFill/>
                        <a:miter/>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BP</a:t>
            </a:r>
            <a:r>
              <a:rPr lang="zh-CN" altLang="en-US">
                <a:ea typeface="宋体" panose="02010600030101010101" pitchFamily="2" charset="-122"/>
              </a:rPr>
              <a:t>算法</a:t>
            </a:r>
          </a:p>
        </p:txBody>
      </p:sp>
      <p:sp>
        <p:nvSpPr>
          <p:cNvPr id="3" name="内容占位符 2"/>
          <p:cNvSpPr>
            <a:spLocks noGrp="1"/>
          </p:cNvSpPr>
          <p:nvPr>
            <p:ph idx="1"/>
          </p:nvPr>
        </p:nvSpPr>
        <p:spPr/>
        <p:txBody>
          <a:bodyPr/>
          <a:lstStyle/>
          <a:p>
            <a:r>
              <a:rPr lang="zh-CN" altLang="en-US"/>
              <a:t>误差反传</a:t>
            </a:r>
          </a:p>
        </p:txBody>
      </p:sp>
      <p:graphicFrame>
        <p:nvGraphicFramePr>
          <p:cNvPr id="33796" name="对象 1"/>
          <p:cNvGraphicFramePr>
            <a:graphicFrameLocks noChangeAspect="1"/>
          </p:cNvGraphicFramePr>
          <p:nvPr/>
        </p:nvGraphicFramePr>
        <p:xfrm>
          <a:off x="3307080" y="1906270"/>
          <a:ext cx="8067675" cy="1319530"/>
        </p:xfrm>
        <a:graphic>
          <a:graphicData uri="http://schemas.openxmlformats.org/presentationml/2006/ole">
            <mc:AlternateContent xmlns:mc="http://schemas.openxmlformats.org/markup-compatibility/2006">
              <mc:Choice xmlns:v="urn:schemas-microsoft-com:vml" Requires="v">
                <p:oleObj spid="_x0000_s11274" r:id="rId3" imgW="3200400" imgH="685800" progId="Equation.3">
                  <p:embed/>
                </p:oleObj>
              </mc:Choice>
              <mc:Fallback>
                <p:oleObj r:id="rId3" imgW="3200400" imgH="685800" progId="Equation.3">
                  <p:embed/>
                  <p:pic>
                    <p:nvPicPr>
                      <p:cNvPr id="0" name="图片 3083"/>
                      <p:cNvPicPr/>
                      <p:nvPr/>
                    </p:nvPicPr>
                    <p:blipFill>
                      <a:blip r:embed="rId4"/>
                      <a:stretch>
                        <a:fillRect/>
                      </a:stretch>
                    </p:blipFill>
                    <p:spPr>
                      <a:xfrm>
                        <a:off x="3307080" y="1906270"/>
                        <a:ext cx="8067675" cy="1319530"/>
                      </a:xfrm>
                      <a:prstGeom prst="rect">
                        <a:avLst/>
                      </a:prstGeom>
                      <a:solidFill>
                        <a:schemeClr val="bg1"/>
                      </a:solidFill>
                      <a:ln w="38100">
                        <a:noFill/>
                        <a:miter/>
                      </a:ln>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1325880" y="3582353"/>
          <a:ext cx="2212340" cy="925195"/>
        </p:xfrm>
        <a:graphic>
          <a:graphicData uri="http://schemas.openxmlformats.org/presentationml/2006/ole">
            <mc:AlternateContent xmlns:mc="http://schemas.openxmlformats.org/markup-compatibility/2006">
              <mc:Choice xmlns:v="urn:schemas-microsoft-com:vml" Requires="v">
                <p:oleObj spid="_x0000_s11275" r:id="rId5" imgW="1002665" imgH="419100" progId="Equation.KSEE3">
                  <p:embed/>
                </p:oleObj>
              </mc:Choice>
              <mc:Fallback>
                <p:oleObj r:id="rId5" imgW="1002665" imgH="419100" progId="Equation.KSEE3">
                  <p:embed/>
                  <p:pic>
                    <p:nvPicPr>
                      <p:cNvPr id="0" name="图片 6144"/>
                      <p:cNvPicPr/>
                      <p:nvPr/>
                    </p:nvPicPr>
                    <p:blipFill>
                      <a:blip r:embed="rId6"/>
                      <a:stretch>
                        <a:fillRect/>
                      </a:stretch>
                    </p:blipFill>
                    <p:spPr>
                      <a:xfrm>
                        <a:off x="1325880" y="3582353"/>
                        <a:ext cx="2212340" cy="925195"/>
                      </a:xfrm>
                      <a:prstGeom prst="rect">
                        <a:avLst/>
                      </a:prstGeom>
                    </p:spPr>
                  </p:pic>
                </p:oleObj>
              </mc:Fallback>
            </mc:AlternateContent>
          </a:graphicData>
        </a:graphic>
      </p:graphicFrame>
      <p:graphicFrame>
        <p:nvGraphicFramePr>
          <p:cNvPr id="5" name="对象 1"/>
          <p:cNvGraphicFramePr>
            <a:graphicFrameLocks noChangeAspect="1"/>
          </p:cNvGraphicFramePr>
          <p:nvPr/>
        </p:nvGraphicFramePr>
        <p:xfrm>
          <a:off x="4188143" y="4324350"/>
          <a:ext cx="5092700" cy="1320800"/>
        </p:xfrm>
        <a:graphic>
          <a:graphicData uri="http://schemas.openxmlformats.org/presentationml/2006/ole">
            <mc:AlternateContent xmlns:mc="http://schemas.openxmlformats.org/markup-compatibility/2006">
              <mc:Choice xmlns:v="urn:schemas-microsoft-com:vml" Requires="v">
                <p:oleObj spid="_x0000_s11276" r:id="rId7" imgW="2019300" imgH="685800" progId="Equation.3">
                  <p:embed/>
                </p:oleObj>
              </mc:Choice>
              <mc:Fallback>
                <p:oleObj r:id="rId7" imgW="2019300" imgH="685800" progId="Equation.3">
                  <p:embed/>
                  <p:pic>
                    <p:nvPicPr>
                      <p:cNvPr id="0" name="图片 3083"/>
                      <p:cNvPicPr/>
                      <p:nvPr/>
                    </p:nvPicPr>
                    <p:blipFill>
                      <a:blip r:embed="rId8"/>
                      <a:stretch>
                        <a:fillRect/>
                      </a:stretch>
                    </p:blipFill>
                    <p:spPr>
                      <a:xfrm>
                        <a:off x="4188143" y="4324350"/>
                        <a:ext cx="5092700" cy="1320800"/>
                      </a:xfrm>
                      <a:prstGeom prst="rect">
                        <a:avLst/>
                      </a:prstGeom>
                      <a:solidFill>
                        <a:schemeClr val="bg1"/>
                      </a:solidFill>
                      <a:ln w="38100">
                        <a:noFill/>
                        <a:miter/>
                      </a:ln>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B4EB68E8-206A-43C1-B90D-4E0DC54AA035}"/>
                  </a:ext>
                </a:extLst>
              </p14:cNvPr>
              <p14:cNvContentPartPr/>
              <p14:nvPr/>
            </p14:nvContentPartPr>
            <p14:xfrm>
              <a:off x="6591240" y="3370320"/>
              <a:ext cx="1011600" cy="877680"/>
            </p14:xfrm>
          </p:contentPart>
        </mc:Choice>
        <mc:Fallback xmlns="">
          <p:pic>
            <p:nvPicPr>
              <p:cNvPr id="6" name="墨迹 5">
                <a:extLst>
                  <a:ext uri="{FF2B5EF4-FFF2-40B4-BE49-F238E27FC236}">
                    <a16:creationId xmlns:a16="http://schemas.microsoft.com/office/drawing/2014/main" id="{B4EB68E8-206A-43C1-B90D-4E0DC54AA035}"/>
                  </a:ext>
                </a:extLst>
              </p:cNvPr>
              <p:cNvPicPr/>
              <p:nvPr/>
            </p:nvPicPr>
            <p:blipFill>
              <a:blip r:embed="rId10"/>
              <a:stretch>
                <a:fillRect/>
              </a:stretch>
            </p:blipFill>
            <p:spPr>
              <a:xfrm>
                <a:off x="6581880" y="3360960"/>
                <a:ext cx="1030320" cy="896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a:p>
        </p:txBody>
      </p:sp>
      <p:pic>
        <p:nvPicPr>
          <p:cNvPr id="4" name="图片 3"/>
          <p:cNvPicPr>
            <a:picLocks noChangeAspect="1"/>
          </p:cNvPicPr>
          <p:nvPr/>
        </p:nvPicPr>
        <p:blipFill>
          <a:blip r:embed="rId2"/>
          <a:stretch>
            <a:fillRect/>
          </a:stretch>
        </p:blipFill>
        <p:spPr>
          <a:xfrm>
            <a:off x="1236345" y="1195070"/>
            <a:ext cx="9719310" cy="51339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残差的反向传播</a:t>
            </a:r>
          </a:p>
        </p:txBody>
      </p:sp>
      <p:sp>
        <p:nvSpPr>
          <p:cNvPr id="3" name="内容占位符 2"/>
          <p:cNvSpPr>
            <a:spLocks noGrp="1"/>
          </p:cNvSpPr>
          <p:nvPr>
            <p:ph idx="1"/>
          </p:nvPr>
        </p:nvSpPr>
        <p:spPr>
          <a:xfrm>
            <a:off x="406400" y="1397000"/>
            <a:ext cx="4356100" cy="4729480"/>
          </a:xfrm>
        </p:spPr>
        <p:txBody>
          <a:bodyPr/>
          <a:lstStyle/>
          <a:p>
            <a:r>
              <a:rPr lang="en-US" altLang="zh-CN"/>
              <a:t>Pooling</a:t>
            </a:r>
            <a:r>
              <a:rPr lang="zh-CN" altLang="en-US">
                <a:ea typeface="宋体" panose="02010600030101010101" pitchFamily="2" charset="-122"/>
              </a:rPr>
              <a:t>层</a:t>
            </a:r>
          </a:p>
          <a:p>
            <a:pPr lvl="1"/>
            <a:r>
              <a:rPr lang="zh-CN" altLang="en-US">
                <a:ea typeface="宋体" panose="02010600030101010101" pitchFamily="2" charset="-122"/>
              </a:rPr>
              <a:t>假设卷积层大小为4×4, pooling区域大小为2×2, pooling后得到的矩形大小也为2*2</a:t>
            </a:r>
          </a:p>
        </p:txBody>
      </p:sp>
      <p:pic>
        <p:nvPicPr>
          <p:cNvPr id="4" name="图片 3"/>
          <p:cNvPicPr>
            <a:picLocks noChangeAspect="1"/>
          </p:cNvPicPr>
          <p:nvPr/>
        </p:nvPicPr>
        <p:blipFill>
          <a:blip r:embed="rId2"/>
          <a:stretch>
            <a:fillRect/>
          </a:stretch>
        </p:blipFill>
        <p:spPr>
          <a:xfrm>
            <a:off x="2513330" y="4035425"/>
            <a:ext cx="2326640" cy="1373505"/>
          </a:xfrm>
          <a:prstGeom prst="rect">
            <a:avLst/>
          </a:prstGeom>
        </p:spPr>
      </p:pic>
      <p:pic>
        <p:nvPicPr>
          <p:cNvPr id="5" name="图片 4"/>
          <p:cNvPicPr>
            <a:picLocks noChangeAspect="1"/>
          </p:cNvPicPr>
          <p:nvPr/>
        </p:nvPicPr>
        <p:blipFill>
          <a:blip r:embed="rId3"/>
          <a:stretch>
            <a:fillRect/>
          </a:stretch>
        </p:blipFill>
        <p:spPr>
          <a:xfrm>
            <a:off x="6143625" y="1397000"/>
            <a:ext cx="3520440" cy="2485390"/>
          </a:xfrm>
          <a:prstGeom prst="rect">
            <a:avLst/>
          </a:prstGeom>
        </p:spPr>
      </p:pic>
      <p:pic>
        <p:nvPicPr>
          <p:cNvPr id="6" name="图片 5"/>
          <p:cNvPicPr>
            <a:picLocks noChangeAspect="1"/>
          </p:cNvPicPr>
          <p:nvPr/>
        </p:nvPicPr>
        <p:blipFill>
          <a:blip r:embed="rId4"/>
          <a:stretch>
            <a:fillRect/>
          </a:stretch>
        </p:blipFill>
        <p:spPr>
          <a:xfrm>
            <a:off x="6115050" y="4035425"/>
            <a:ext cx="3577590" cy="2526030"/>
          </a:xfrm>
          <a:prstGeom prst="rect">
            <a:avLst/>
          </a:prstGeom>
        </p:spPr>
      </p:pic>
      <p:sp>
        <p:nvSpPr>
          <p:cNvPr id="7" name="文本框 6"/>
          <p:cNvSpPr txBox="1"/>
          <p:nvPr/>
        </p:nvSpPr>
        <p:spPr>
          <a:xfrm>
            <a:off x="9821545" y="2455545"/>
            <a:ext cx="1973580" cy="460375"/>
          </a:xfrm>
          <a:prstGeom prst="rect">
            <a:avLst/>
          </a:prstGeom>
          <a:noFill/>
        </p:spPr>
        <p:txBody>
          <a:bodyPr wrap="none" rtlCol="0" anchor="t">
            <a:spAutoFit/>
          </a:bodyPr>
          <a:lstStyle/>
          <a:p>
            <a:r>
              <a:rPr lang="zh-CN" altLang="en-US" sz="2400">
                <a:sym typeface="+mn-ea"/>
              </a:rPr>
              <a:t>Average pool</a:t>
            </a:r>
          </a:p>
        </p:txBody>
      </p:sp>
      <p:sp>
        <p:nvSpPr>
          <p:cNvPr id="8" name="文本框 7"/>
          <p:cNvSpPr txBox="1"/>
          <p:nvPr/>
        </p:nvSpPr>
        <p:spPr>
          <a:xfrm>
            <a:off x="9838690" y="4843145"/>
            <a:ext cx="1419860" cy="460375"/>
          </a:xfrm>
          <a:prstGeom prst="rect">
            <a:avLst/>
          </a:prstGeom>
          <a:noFill/>
        </p:spPr>
        <p:txBody>
          <a:bodyPr wrap="none" rtlCol="0" anchor="t">
            <a:spAutoFit/>
          </a:bodyPr>
          <a:lstStyle/>
          <a:p>
            <a:r>
              <a:rPr lang="en-US" altLang="zh-CN" sz="2400">
                <a:sym typeface="+mn-ea"/>
              </a:rPr>
              <a:t>Max</a:t>
            </a:r>
            <a:r>
              <a:rPr lang="zh-CN" altLang="en-US" sz="2400">
                <a:sym typeface="+mn-ea"/>
              </a:rPr>
              <a:t> pool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残差的反向传播</a:t>
            </a:r>
            <a:endParaRPr lang="zh-CN" altLang="en-US"/>
          </a:p>
        </p:txBody>
      </p:sp>
      <p:sp>
        <p:nvSpPr>
          <p:cNvPr id="3" name="内容占位符 2"/>
          <p:cNvSpPr>
            <a:spLocks noGrp="1"/>
          </p:cNvSpPr>
          <p:nvPr>
            <p:ph idx="1"/>
          </p:nvPr>
        </p:nvSpPr>
        <p:spPr>
          <a:xfrm>
            <a:off x="406400" y="1405890"/>
            <a:ext cx="11379200" cy="4729163"/>
          </a:xfrm>
        </p:spPr>
        <p:txBody>
          <a:bodyPr/>
          <a:lstStyle/>
          <a:p>
            <a:r>
              <a:rPr lang="zh-CN" altLang="en-US">
                <a:ea typeface="宋体" panose="02010600030101010101" pitchFamily="2" charset="-122"/>
              </a:rPr>
              <a:t>卷积层</a:t>
            </a:r>
          </a:p>
          <a:p>
            <a:pPr lvl="1"/>
            <a:r>
              <a:rPr lang="zh-CN" altLang="en-US"/>
              <a:t>卷积 </a:t>
            </a:r>
            <a:r>
              <a:rPr lang="en-US" altLang="zh-CN"/>
              <a:t>vs. </a:t>
            </a:r>
            <a:r>
              <a:rPr lang="zh-CN" altLang="en-US"/>
              <a:t>反卷积</a:t>
            </a:r>
          </a:p>
        </p:txBody>
      </p:sp>
      <p:pic>
        <p:nvPicPr>
          <p:cNvPr id="5" name="图片 4"/>
          <p:cNvPicPr>
            <a:picLocks noChangeAspect="1"/>
          </p:cNvPicPr>
          <p:nvPr/>
        </p:nvPicPr>
        <p:blipFill>
          <a:blip r:embed="rId3"/>
          <a:stretch>
            <a:fillRect/>
          </a:stretch>
        </p:blipFill>
        <p:spPr>
          <a:xfrm>
            <a:off x="6311900" y="2936875"/>
            <a:ext cx="5506085" cy="3200400"/>
          </a:xfrm>
          <a:prstGeom prst="rect">
            <a:avLst/>
          </a:prstGeom>
        </p:spPr>
      </p:pic>
      <p:graphicFrame>
        <p:nvGraphicFramePr>
          <p:cNvPr id="6" name="对象 5"/>
          <p:cNvGraphicFramePr/>
          <p:nvPr/>
        </p:nvGraphicFramePr>
        <p:xfrm>
          <a:off x="226695" y="3141345"/>
          <a:ext cx="5956935" cy="2790825"/>
        </p:xfrm>
        <a:graphic>
          <a:graphicData uri="http://schemas.openxmlformats.org/presentationml/2006/ole">
            <mc:AlternateContent xmlns:mc="http://schemas.openxmlformats.org/markup-compatibility/2006">
              <mc:Choice xmlns:v="urn:schemas-microsoft-com:vml" Requires="v">
                <p:oleObj spid="_x0000_s12292" r:id="rId4" imgW="5143500" imgH="2209800" progId="Paint.Picture">
                  <p:embed/>
                </p:oleObj>
              </mc:Choice>
              <mc:Fallback>
                <p:oleObj r:id="rId4" imgW="5143500" imgH="2209800" progId="Paint.Picture">
                  <p:embed/>
                  <p:pic>
                    <p:nvPicPr>
                      <p:cNvPr id="0" name="图片 6"/>
                      <p:cNvPicPr/>
                      <p:nvPr/>
                    </p:nvPicPr>
                    <p:blipFill>
                      <a:blip r:embed="rId5"/>
                      <a:stretch>
                        <a:fillRect/>
                      </a:stretch>
                    </p:blipFill>
                    <p:spPr>
                      <a:xfrm>
                        <a:off x="226695" y="3141345"/>
                        <a:ext cx="5956935" cy="2790825"/>
                      </a:xfrm>
                      <a:prstGeom prst="rect">
                        <a:avLst/>
                      </a:prstGeom>
                    </p:spPr>
                  </p:pic>
                </p:oleObj>
              </mc:Fallback>
            </mc:AlternateContent>
          </a:graphicData>
        </a:graphic>
      </p:graphicFrame>
      <p:sp>
        <p:nvSpPr>
          <p:cNvPr id="4" name="矩形 3"/>
          <p:cNvSpPr/>
          <p:nvPr/>
        </p:nvSpPr>
        <p:spPr>
          <a:xfrm flipH="1" flipV="1">
            <a:off x="305435" y="3042920"/>
            <a:ext cx="5761990" cy="2889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flipV="1">
            <a:off x="6183630" y="3042920"/>
            <a:ext cx="5761990" cy="2889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2AAB0C2B-43D0-4412-8B6B-03F5693D38DB}"/>
                  </a:ext>
                </a:extLst>
              </p14:cNvPr>
              <p14:cNvContentPartPr/>
              <p14:nvPr/>
            </p14:nvContentPartPr>
            <p14:xfrm>
              <a:off x="8593200" y="3456000"/>
              <a:ext cx="1830600" cy="1763280"/>
            </p14:xfrm>
          </p:contentPart>
        </mc:Choice>
        <mc:Fallback xmlns="">
          <p:pic>
            <p:nvPicPr>
              <p:cNvPr id="7" name="墨迹 6">
                <a:extLst>
                  <a:ext uri="{FF2B5EF4-FFF2-40B4-BE49-F238E27FC236}">
                    <a16:creationId xmlns:a16="http://schemas.microsoft.com/office/drawing/2014/main" id="{2AAB0C2B-43D0-4412-8B6B-03F5693D38DB}"/>
                  </a:ext>
                </a:extLst>
              </p:cNvPr>
              <p:cNvPicPr/>
              <p:nvPr/>
            </p:nvPicPr>
            <p:blipFill>
              <a:blip r:embed="rId7"/>
              <a:stretch>
                <a:fillRect/>
              </a:stretch>
            </p:blipFill>
            <p:spPr>
              <a:xfrm>
                <a:off x="8583840" y="3446640"/>
                <a:ext cx="1849320" cy="178200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残差的反向传播</a:t>
            </a:r>
            <a:endParaRPr lang="zh-CN" altLang="en-US"/>
          </a:p>
        </p:txBody>
      </p:sp>
      <p:sp>
        <p:nvSpPr>
          <p:cNvPr id="3" name="内容占位符 2"/>
          <p:cNvSpPr>
            <a:spLocks noGrp="1"/>
          </p:cNvSpPr>
          <p:nvPr>
            <p:ph idx="1"/>
          </p:nvPr>
        </p:nvSpPr>
        <p:spPr/>
        <p:txBody>
          <a:bodyPr/>
          <a:lstStyle/>
          <a:p>
            <a:r>
              <a:rPr lang="zh-CN" altLang="en-US"/>
              <a:t>卷积层</a:t>
            </a:r>
          </a:p>
          <a:p>
            <a:pPr lvl="1"/>
            <a:r>
              <a:rPr lang="zh-CN" altLang="en-US"/>
              <a:t>通道图大小为3×3，2个特征核，核大小为2×2</a:t>
            </a:r>
          </a:p>
        </p:txBody>
      </p:sp>
      <p:pic>
        <p:nvPicPr>
          <p:cNvPr id="5" name="图片 4"/>
          <p:cNvPicPr>
            <a:picLocks noChangeAspect="1"/>
          </p:cNvPicPr>
          <p:nvPr/>
        </p:nvPicPr>
        <p:blipFill>
          <a:blip r:embed="rId2"/>
          <a:stretch>
            <a:fillRect/>
          </a:stretch>
        </p:blipFill>
        <p:spPr>
          <a:xfrm>
            <a:off x="1036320" y="3117215"/>
            <a:ext cx="1640840" cy="988695"/>
          </a:xfrm>
          <a:prstGeom prst="rect">
            <a:avLst/>
          </a:prstGeom>
        </p:spPr>
      </p:pic>
      <p:pic>
        <p:nvPicPr>
          <p:cNvPr id="6" name="图片 5"/>
          <p:cNvPicPr>
            <a:picLocks noChangeAspect="1"/>
          </p:cNvPicPr>
          <p:nvPr/>
        </p:nvPicPr>
        <p:blipFill>
          <a:blip r:embed="rId3"/>
          <a:stretch>
            <a:fillRect/>
          </a:stretch>
        </p:blipFill>
        <p:spPr>
          <a:xfrm>
            <a:off x="1028700" y="4768850"/>
            <a:ext cx="1656080" cy="997585"/>
          </a:xfrm>
          <a:prstGeom prst="rect">
            <a:avLst/>
          </a:prstGeom>
        </p:spPr>
      </p:pic>
      <p:pic>
        <p:nvPicPr>
          <p:cNvPr id="7" name="图片 6"/>
          <p:cNvPicPr>
            <a:picLocks noChangeAspect="1"/>
          </p:cNvPicPr>
          <p:nvPr/>
        </p:nvPicPr>
        <p:blipFill>
          <a:blip r:embed="rId4"/>
          <a:stretch>
            <a:fillRect/>
          </a:stretch>
        </p:blipFill>
        <p:spPr>
          <a:xfrm>
            <a:off x="3886835" y="2804160"/>
            <a:ext cx="5046345" cy="1492250"/>
          </a:xfrm>
          <a:prstGeom prst="rect">
            <a:avLst/>
          </a:prstGeom>
        </p:spPr>
      </p:pic>
      <p:pic>
        <p:nvPicPr>
          <p:cNvPr id="8" name="图片 7"/>
          <p:cNvPicPr>
            <a:picLocks noChangeAspect="1"/>
          </p:cNvPicPr>
          <p:nvPr/>
        </p:nvPicPr>
        <p:blipFill>
          <a:blip r:embed="rId5"/>
          <a:stretch>
            <a:fillRect/>
          </a:stretch>
        </p:blipFill>
        <p:spPr>
          <a:xfrm>
            <a:off x="3886835" y="4638040"/>
            <a:ext cx="5584190" cy="1398905"/>
          </a:xfrm>
          <a:prstGeom prst="rect">
            <a:avLst/>
          </a:prstGeom>
        </p:spPr>
      </p:pic>
      <p:pic>
        <p:nvPicPr>
          <p:cNvPr id="9" name="图片 8"/>
          <p:cNvPicPr>
            <a:picLocks noChangeAspect="1"/>
          </p:cNvPicPr>
          <p:nvPr/>
        </p:nvPicPr>
        <p:blipFill>
          <a:blip r:embed="rId6"/>
          <a:stretch>
            <a:fillRect/>
          </a:stretch>
        </p:blipFill>
        <p:spPr>
          <a:xfrm>
            <a:off x="6243955" y="2740660"/>
            <a:ext cx="5541645" cy="3440430"/>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CCADC28A-3EA5-4C9F-B918-92A9BED56E7B}"/>
                  </a:ext>
                </a:extLst>
              </p14:cNvPr>
              <p14:cNvContentPartPr/>
              <p14:nvPr/>
            </p14:nvContentPartPr>
            <p14:xfrm>
              <a:off x="6095880" y="2383200"/>
              <a:ext cx="4307400" cy="2464560"/>
            </p14:xfrm>
          </p:contentPart>
        </mc:Choice>
        <mc:Fallback xmlns="">
          <p:pic>
            <p:nvPicPr>
              <p:cNvPr id="4" name="墨迹 3">
                <a:extLst>
                  <a:ext uri="{FF2B5EF4-FFF2-40B4-BE49-F238E27FC236}">
                    <a16:creationId xmlns:a16="http://schemas.microsoft.com/office/drawing/2014/main" id="{CCADC28A-3EA5-4C9F-B918-92A9BED56E7B}"/>
                  </a:ext>
                </a:extLst>
              </p:cNvPr>
              <p:cNvPicPr/>
              <p:nvPr/>
            </p:nvPicPr>
            <p:blipFill>
              <a:blip r:embed="rId8"/>
              <a:stretch>
                <a:fillRect/>
              </a:stretch>
            </p:blipFill>
            <p:spPr>
              <a:xfrm>
                <a:off x="6086520" y="2373840"/>
                <a:ext cx="4326120" cy="2483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例：文字识别系统LeNet-5</a:t>
            </a:r>
          </a:p>
        </p:txBody>
      </p:sp>
      <p:sp>
        <p:nvSpPr>
          <p:cNvPr id="25603" name="文本占位符 25602"/>
          <p:cNvSpPr>
            <a:spLocks noGrp="1"/>
          </p:cNvSpPr>
          <p:nvPr>
            <p:ph type="body" idx="1"/>
          </p:nvPr>
        </p:nvSpPr>
        <p:spPr/>
        <p:txBody>
          <a:bodyPr vert="horz" wrap="square" lIns="91436" tIns="45718" rIns="91436" bIns="45718" anchor="t"/>
          <a:lstStyle/>
          <a:p>
            <a:r>
              <a:rPr lang="zh-CN" altLang="en-US"/>
              <a:t>当年美国大多数银行就是用它来识别支票上面的手写数字的。</a:t>
            </a:r>
          </a:p>
        </p:txBody>
      </p:sp>
      <p:pic>
        <p:nvPicPr>
          <p:cNvPr id="25604" name="图片 25603"/>
          <p:cNvPicPr>
            <a:picLocks noChangeAspect="1"/>
          </p:cNvPicPr>
          <p:nvPr/>
        </p:nvPicPr>
        <p:blipFill>
          <a:blip r:embed="rId3"/>
          <a:stretch>
            <a:fillRect/>
          </a:stretch>
        </p:blipFill>
        <p:spPr>
          <a:xfrm>
            <a:off x="57150" y="2535555"/>
            <a:ext cx="12249150" cy="3590925"/>
          </a:xfrm>
          <a:prstGeom prst="rect">
            <a:avLst/>
          </a:prstGeom>
          <a:noFill/>
          <a:ln w="9525">
            <a:noFill/>
          </a:ln>
        </p:spPr>
      </p:pic>
      <p:pic>
        <p:nvPicPr>
          <p:cNvPr id="2" name="图片 1"/>
          <p:cNvPicPr>
            <a:picLocks noChangeAspect="1"/>
          </p:cNvPicPr>
          <p:nvPr/>
        </p:nvPicPr>
        <p:blipFill>
          <a:blip r:embed="rId4"/>
          <a:stretch>
            <a:fillRect/>
          </a:stretch>
        </p:blipFill>
        <p:spPr>
          <a:xfrm>
            <a:off x="2404110" y="3013710"/>
            <a:ext cx="7760970" cy="2634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文字识别系统LeNet-5</a:t>
            </a:r>
          </a:p>
        </p:txBody>
      </p:sp>
      <p:sp>
        <p:nvSpPr>
          <p:cNvPr id="27651" name="文本占位符 27650"/>
          <p:cNvSpPr>
            <a:spLocks noGrp="1"/>
          </p:cNvSpPr>
          <p:nvPr>
            <p:ph type="body" idx="1"/>
          </p:nvPr>
        </p:nvSpPr>
        <p:spPr/>
        <p:txBody>
          <a:bodyPr vert="horz" wrap="square" lIns="91436" tIns="45718" rIns="91436" bIns="45718" anchor="t"/>
          <a:lstStyle/>
          <a:p>
            <a:endParaRPr/>
          </a:p>
        </p:txBody>
      </p:sp>
      <p:pic>
        <p:nvPicPr>
          <p:cNvPr id="27652" name="图片 27651"/>
          <p:cNvPicPr>
            <a:picLocks noChangeAspect="1"/>
          </p:cNvPicPr>
          <p:nvPr/>
        </p:nvPicPr>
        <p:blipFill>
          <a:blip r:embed="rId2"/>
          <a:stretch>
            <a:fillRect/>
          </a:stretch>
        </p:blipFill>
        <p:spPr>
          <a:xfrm>
            <a:off x="6101080" y="1318895"/>
            <a:ext cx="5481320" cy="5161280"/>
          </a:xfrm>
          <a:prstGeom prst="rect">
            <a:avLst/>
          </a:prstGeom>
          <a:noFill/>
          <a:ln w="9525">
            <a:noFill/>
          </a:ln>
        </p:spPr>
      </p:pic>
      <p:pic>
        <p:nvPicPr>
          <p:cNvPr id="2" name="图片 1"/>
          <p:cNvPicPr>
            <a:picLocks noChangeAspect="1"/>
          </p:cNvPicPr>
          <p:nvPr/>
        </p:nvPicPr>
        <p:blipFill>
          <a:blip r:embed="rId3"/>
          <a:stretch>
            <a:fillRect/>
          </a:stretch>
        </p:blipFill>
        <p:spPr>
          <a:xfrm>
            <a:off x="311785" y="1570355"/>
            <a:ext cx="5807075" cy="45554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卷积神经网络</a:t>
            </a:r>
            <a:endParaRPr lang="zh-CN" altLang="en-US"/>
          </a:p>
        </p:txBody>
      </p:sp>
      <p:sp>
        <p:nvSpPr>
          <p:cNvPr id="3" name="内容占位符 2"/>
          <p:cNvSpPr>
            <a:spLocks noGrp="1"/>
          </p:cNvSpPr>
          <p:nvPr>
            <p:ph idx="1"/>
          </p:nvPr>
        </p:nvSpPr>
        <p:spPr/>
        <p:txBody>
          <a:bodyPr/>
          <a:lstStyle/>
          <a:p>
            <a:r>
              <a:rPr lang="zh-CN" altLang="en-US">
                <a:sym typeface="+mn-ea"/>
              </a:rPr>
              <a:t>卷积网络的核心思想：</a:t>
            </a:r>
          </a:p>
          <a:p>
            <a:pPr lvl="1"/>
            <a:r>
              <a:rPr lang="zh-CN" altLang="en-US"/>
              <a:t>将局部感受野、权值共享以及时间或空间亚采样这三种结构思想结合起来获得了某种程度的位移、尺度、形变不变性。</a:t>
            </a:r>
          </a:p>
          <a:p>
            <a:pPr lvl="0"/>
            <a:r>
              <a:rPr lang="zh-CN" altLang="en-US">
                <a:sym typeface="+mn-ea"/>
              </a:rPr>
              <a:t>层间联系和空域信息的紧密关系，使其适于图像处理和理解。</a:t>
            </a:r>
          </a:p>
          <a:p>
            <a:pPr lvl="1"/>
            <a:r>
              <a:rPr lang="zh-CN" altLang="en-US"/>
              <a:t>图像和网络的拓扑结构能很好的吻合</a:t>
            </a:r>
          </a:p>
          <a:p>
            <a:pPr lvl="0"/>
            <a:r>
              <a:rPr lang="zh-CN" altLang="en-US"/>
              <a:t>避免了显式的特征抽取，而隐式地从训练数据中进行学习</a:t>
            </a:r>
          </a:p>
          <a:p>
            <a:pPr lvl="1"/>
            <a:r>
              <a:rPr lang="zh-CN" altLang="en-US"/>
              <a:t>特征提取和模式分类同时进行，并同时在训练中产生；</a:t>
            </a:r>
          </a:p>
          <a:p>
            <a:pPr lvl="1"/>
            <a:r>
              <a:rPr lang="zh-CN" altLang="en-US"/>
              <a:t>权重共享可以减少网络的训练参数，使神经网络结构变得更简单，适应性更强。</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A84FB97F-C8B5-4F39-B3EE-0A115A6568CE}"/>
                  </a:ext>
                </a:extLst>
              </p14:cNvPr>
              <p14:cNvContentPartPr/>
              <p14:nvPr/>
            </p14:nvContentPartPr>
            <p14:xfrm>
              <a:off x="8094240" y="2477880"/>
              <a:ext cx="360" cy="360"/>
            </p14:xfrm>
          </p:contentPart>
        </mc:Choice>
        <mc:Fallback xmlns="">
          <p:pic>
            <p:nvPicPr>
              <p:cNvPr id="4" name="墨迹 3">
                <a:extLst>
                  <a:ext uri="{FF2B5EF4-FFF2-40B4-BE49-F238E27FC236}">
                    <a16:creationId xmlns:a16="http://schemas.microsoft.com/office/drawing/2014/main" id="{A84FB97F-C8B5-4F39-B3EE-0A115A6568CE}"/>
                  </a:ext>
                </a:extLst>
              </p:cNvPr>
              <p:cNvPicPr/>
              <p:nvPr/>
            </p:nvPicPr>
            <p:blipFill>
              <a:blip r:embed="rId4"/>
              <a:stretch>
                <a:fillRect/>
              </a:stretch>
            </p:blipFill>
            <p:spPr>
              <a:xfrm>
                <a:off x="8084880" y="2468520"/>
                <a:ext cx="19080" cy="1908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634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CNN的改进</a:t>
            </a:r>
            <a:endParaRPr lang="zh-CN" altLang="en-US" dirty="0"/>
          </a:p>
        </p:txBody>
      </p:sp>
      <p:sp>
        <p:nvSpPr>
          <p:cNvPr id="63491" name="文本占位符 63490"/>
          <p:cNvSpPr>
            <a:spLocks noGrp="1"/>
          </p:cNvSpPr>
          <p:nvPr>
            <p:ph type="body" idx="1"/>
          </p:nvPr>
        </p:nvSpPr>
        <p:spPr/>
        <p:txBody>
          <a:bodyPr vert="horz" wrap="square" lIns="91436" tIns="45718" rIns="91436" bIns="45718" anchor="t"/>
          <a:lstStyle/>
          <a:p>
            <a:r>
              <a:rPr lang="zh-CN" altLang="en-US" dirty="0"/>
              <a:t>Rectified linear function</a:t>
            </a:r>
          </a:p>
          <a:p>
            <a:pPr lvl="1"/>
            <a:r>
              <a:rPr lang="zh-CN" altLang="en-US" dirty="0"/>
              <a:t>加速收敛</a:t>
            </a:r>
          </a:p>
          <a:p>
            <a:pPr lvl="1"/>
            <a:r>
              <a:rPr lang="zh-CN" altLang="en-US" sz="2800" dirty="0">
                <a:ea typeface="宋体" panose="02010600030101010101" pitchFamily="2" charset="-122"/>
              </a:rPr>
              <a:t>稀疏化</a:t>
            </a:r>
            <a:endParaRPr lang="zh-CN" altLang="en-US" dirty="0"/>
          </a:p>
          <a:p>
            <a:endParaRPr lang="zh-CN" altLang="en-US" dirty="0"/>
          </a:p>
          <a:p>
            <a:r>
              <a:rPr lang="zh-CN" altLang="en-US" dirty="0">
                <a:ea typeface="宋体" panose="02010600030101010101" pitchFamily="2" charset="-122"/>
              </a:rPr>
              <a:t>dropout</a:t>
            </a:r>
          </a:p>
          <a:p>
            <a:pPr lvl="1"/>
            <a:r>
              <a:rPr lang="zh-CN" altLang="en-US" dirty="0">
                <a:ea typeface="宋体" panose="02010600030101010101" pitchFamily="2" charset="-122"/>
              </a:rPr>
              <a:t>将隐层节点以一定概率清0</a:t>
            </a:r>
          </a:p>
          <a:p>
            <a:pPr lvl="1"/>
            <a:r>
              <a:rPr lang="zh-CN" altLang="en-US" dirty="0"/>
              <a:t>可以将dropout看作是模型平均的一种</a:t>
            </a:r>
          </a:p>
        </p:txBody>
      </p:sp>
      <p:pic>
        <p:nvPicPr>
          <p:cNvPr id="63492" name="图片 63491"/>
          <p:cNvPicPr>
            <a:picLocks noChangeAspect="1"/>
          </p:cNvPicPr>
          <p:nvPr/>
        </p:nvPicPr>
        <p:blipFill>
          <a:blip r:embed="rId4"/>
          <a:stretch>
            <a:fillRect/>
          </a:stretch>
        </p:blipFill>
        <p:spPr>
          <a:xfrm>
            <a:off x="5594985" y="1397000"/>
            <a:ext cx="3429000" cy="2768600"/>
          </a:xfrm>
          <a:prstGeom prst="rect">
            <a:avLst/>
          </a:prstGeom>
          <a:noFill/>
          <a:ln w="9525">
            <a:noFill/>
          </a:ln>
        </p:spPr>
      </p:pic>
      <p:graphicFrame>
        <p:nvGraphicFramePr>
          <p:cNvPr id="2" name="对象 1">
            <a:hlinkClick r:id="" action="ppaction://ole?verb=0"/>
          </p:cNvPr>
          <p:cNvGraphicFramePr>
            <a:graphicFrameLocks noChangeAspect="1"/>
          </p:cNvGraphicFramePr>
          <p:nvPr/>
        </p:nvGraphicFramePr>
        <p:xfrm>
          <a:off x="8960485" y="2795270"/>
          <a:ext cx="2707005" cy="521970"/>
        </p:xfrm>
        <a:graphic>
          <a:graphicData uri="http://schemas.openxmlformats.org/presentationml/2006/ole">
            <mc:AlternateContent xmlns:mc="http://schemas.openxmlformats.org/markup-compatibility/2006">
              <mc:Choice xmlns:v="urn:schemas-microsoft-com:vml" Requires="v">
                <p:oleObj spid="_x0000_s5126" r:id="rId5" imgW="1054100" imgH="203200" progId="Equation.KSEE3">
                  <p:embed/>
                </p:oleObj>
              </mc:Choice>
              <mc:Fallback>
                <p:oleObj r:id="rId5" imgW="1054100" imgH="203200" progId="Equation.KSEE3">
                  <p:embed/>
                  <p:pic>
                    <p:nvPicPr>
                      <p:cNvPr id="0" name="图片 5120"/>
                      <p:cNvPicPr/>
                      <p:nvPr/>
                    </p:nvPicPr>
                    <p:blipFill>
                      <a:blip r:embed="rId6"/>
                      <a:stretch>
                        <a:fillRect/>
                      </a:stretch>
                    </p:blipFill>
                    <p:spPr>
                      <a:xfrm>
                        <a:off x="8960485" y="2795270"/>
                        <a:ext cx="2707005" cy="52197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5400"/>
            <a:ext cx="12192000" cy="1143000"/>
          </a:xfrm>
        </p:spPr>
        <p:txBody>
          <a:bodyPr/>
          <a:lstStyle/>
          <a:p>
            <a:r>
              <a:rPr lang="zh-CN" altLang="en-US"/>
              <a:t>图像数据</a:t>
            </a:r>
          </a:p>
        </p:txBody>
      </p:sp>
      <p:pic>
        <p:nvPicPr>
          <p:cNvPr id="4" name="内容占位符 3"/>
          <p:cNvPicPr>
            <a:picLocks noGrp="1" noChangeAspect="1"/>
          </p:cNvPicPr>
          <p:nvPr>
            <p:ph idx="1"/>
          </p:nvPr>
        </p:nvPicPr>
        <p:blipFill>
          <a:blip r:embed="rId3"/>
          <a:stretch>
            <a:fillRect/>
          </a:stretch>
        </p:blipFill>
        <p:spPr>
          <a:xfrm>
            <a:off x="1337945" y="1964055"/>
            <a:ext cx="4745990" cy="2096770"/>
          </a:xfrm>
          <a:prstGeom prst="rect">
            <a:avLst/>
          </a:prstGeom>
        </p:spPr>
      </p:pic>
      <p:pic>
        <p:nvPicPr>
          <p:cNvPr id="5" name="图片 4"/>
          <p:cNvPicPr>
            <a:picLocks noChangeAspect="1"/>
          </p:cNvPicPr>
          <p:nvPr/>
        </p:nvPicPr>
        <p:blipFill>
          <a:blip r:embed="rId4"/>
          <a:stretch>
            <a:fillRect/>
          </a:stretch>
        </p:blipFill>
        <p:spPr>
          <a:xfrm>
            <a:off x="1405890" y="4060825"/>
            <a:ext cx="3817620" cy="2620010"/>
          </a:xfrm>
          <a:prstGeom prst="rect">
            <a:avLst/>
          </a:prstGeom>
        </p:spPr>
      </p:pic>
      <p:sp>
        <p:nvSpPr>
          <p:cNvPr id="6" name="矩形 5"/>
          <p:cNvSpPr/>
          <p:nvPr/>
        </p:nvSpPr>
        <p:spPr>
          <a:xfrm>
            <a:off x="2038985" y="5369560"/>
            <a:ext cx="85979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200400" y="5369560"/>
            <a:ext cx="2286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99160" y="1249045"/>
            <a:ext cx="3434080" cy="583565"/>
          </a:xfrm>
          <a:prstGeom prst="rect">
            <a:avLst/>
          </a:prstGeom>
          <a:noFill/>
        </p:spPr>
        <p:txBody>
          <a:bodyPr wrap="none" rtlCol="0" anchor="t">
            <a:spAutoFit/>
          </a:bodyPr>
          <a:lstStyle/>
          <a:p>
            <a:r>
              <a:rPr lang="zh-CN" altLang="en-US" sz="3200">
                <a:solidFill>
                  <a:schemeClr val="accent2"/>
                </a:solidFill>
                <a:latin typeface="+mn-lt"/>
                <a:ea typeface="+mn-ea"/>
                <a:cs typeface="+mn-cs"/>
                <a:sym typeface="+mn-ea"/>
              </a:rPr>
              <a:t>计算机视觉的应用</a:t>
            </a:r>
            <a:endParaRPr lang="zh-CN" altLang="en-US" sz="3200">
              <a:solidFill>
                <a:schemeClr val="accent2"/>
              </a:solidFill>
              <a:latin typeface="+mn-lt"/>
              <a:ea typeface="+mn-ea"/>
              <a:cs typeface="+mn-cs"/>
            </a:endParaRPr>
          </a:p>
        </p:txBody>
      </p:sp>
      <p:pic>
        <p:nvPicPr>
          <p:cNvPr id="11" name="图片 10"/>
          <p:cNvPicPr>
            <a:picLocks noChangeAspect="1"/>
          </p:cNvPicPr>
          <p:nvPr/>
        </p:nvPicPr>
        <p:blipFill>
          <a:blip r:embed="rId5"/>
          <a:stretch>
            <a:fillRect/>
          </a:stretch>
        </p:blipFill>
        <p:spPr>
          <a:xfrm>
            <a:off x="7183755" y="2059305"/>
            <a:ext cx="4001135" cy="2071370"/>
          </a:xfrm>
          <a:prstGeom prst="rect">
            <a:avLst/>
          </a:prstGeom>
        </p:spPr>
      </p:pic>
      <p:pic>
        <p:nvPicPr>
          <p:cNvPr id="12" name="图片 11"/>
          <p:cNvPicPr>
            <a:picLocks noChangeAspect="1"/>
          </p:cNvPicPr>
          <p:nvPr/>
        </p:nvPicPr>
        <p:blipFill>
          <a:blip r:embed="rId6"/>
          <a:stretch>
            <a:fillRect/>
          </a:stretch>
        </p:blipFill>
        <p:spPr>
          <a:xfrm>
            <a:off x="7983220" y="4130675"/>
            <a:ext cx="2687320" cy="2128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65537"/>
          <p:cNvSpPr>
            <a:spLocks noGrp="1"/>
          </p:cNvSpPr>
          <p:nvPr>
            <p:ph type="title"/>
          </p:nvPr>
        </p:nvSpPr>
        <p:spPr/>
        <p:txBody>
          <a:bodyPr vert="horz" wrap="square" lIns="91436" tIns="45718" rIns="91436" bIns="45718" anchor="ctr"/>
          <a:lstStyle/>
          <a:p>
            <a:r>
              <a:rPr lang="en-US" altLang="zh-CN"/>
              <a:t>CNN</a:t>
            </a:r>
            <a:r>
              <a:rPr lang="zh-CN" altLang="en-US"/>
              <a:t>的改进</a:t>
            </a:r>
          </a:p>
        </p:txBody>
      </p:sp>
      <p:sp>
        <p:nvSpPr>
          <p:cNvPr id="65539" name="文本占位符 655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local Contrast Normalization</a:t>
            </a:r>
          </a:p>
          <a:p>
            <a:pPr lvl="1"/>
            <a:r>
              <a:rPr lang="zh-CN" altLang="en-US" dirty="0">
                <a:ea typeface="宋体" panose="02010600030101010101" pitchFamily="2" charset="-122"/>
              </a:rPr>
              <a:t>Subtracting a low-pass smoothed version of the layer</a:t>
            </a:r>
          </a:p>
          <a:p>
            <a:pPr lvl="1"/>
            <a:r>
              <a:rPr lang="zh-CN" altLang="en-US" dirty="0">
                <a:ea typeface="宋体" panose="02010600030101010101" pitchFamily="2" charset="-122"/>
              </a:rPr>
              <a:t>Just another convolution in fact (with fixed coefficients)</a:t>
            </a:r>
          </a:p>
          <a:p>
            <a:pPr lvl="1"/>
            <a:r>
              <a:rPr lang="zh-CN" altLang="en-US" dirty="0">
                <a:ea typeface="宋体" panose="02010600030101010101" pitchFamily="2" charset="-122"/>
              </a:rPr>
              <a:t>Lots of variants (per feature map, across feature maps, …)</a:t>
            </a:r>
          </a:p>
          <a:p>
            <a:pPr lvl="1"/>
            <a:endParaRPr lang="zh-CN" altLang="en-US" dirty="0">
              <a:ea typeface="宋体" panose="02010600030101010101" pitchFamily="2" charset="-122"/>
            </a:endParaRPr>
          </a:p>
          <a:p>
            <a:pPr lvl="1"/>
            <a:r>
              <a:rPr lang="zh-CN" altLang="en-US" dirty="0">
                <a:ea typeface="宋体" panose="02010600030101010101" pitchFamily="2" charset="-122"/>
              </a:rPr>
              <a:t>Empirically, seems to help a bit (1-2%) on ImageNet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CNN改进</a:t>
            </a:r>
            <a:endParaRPr lang="zh-CN" altLang="en-US" dirty="0"/>
          </a:p>
        </p:txBody>
      </p:sp>
      <p:sp>
        <p:nvSpPr>
          <p:cNvPr id="66563" name="文本占位符 665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非线性变换、池化</a:t>
            </a:r>
          </a:p>
        </p:txBody>
      </p:sp>
      <p:pic>
        <p:nvPicPr>
          <p:cNvPr id="66564" name="图片 66563"/>
          <p:cNvPicPr>
            <a:picLocks noChangeAspect="1"/>
          </p:cNvPicPr>
          <p:nvPr/>
        </p:nvPicPr>
        <p:blipFill>
          <a:blip r:embed="rId2"/>
          <a:stretch>
            <a:fillRect/>
          </a:stretch>
        </p:blipFill>
        <p:spPr>
          <a:xfrm>
            <a:off x="1447800" y="1981200"/>
            <a:ext cx="8077200" cy="4384675"/>
          </a:xfrm>
          <a:prstGeom prst="rect">
            <a:avLst/>
          </a:prstGeom>
          <a:noFill/>
          <a:ln w="9525">
            <a:noFill/>
          </a:ln>
        </p:spPr>
      </p:pic>
      <p:sp>
        <p:nvSpPr>
          <p:cNvPr id="66565" name="文本框 66564"/>
          <p:cNvSpPr txBox="1"/>
          <p:nvPr/>
        </p:nvSpPr>
        <p:spPr>
          <a:xfrm>
            <a:off x="9296400" y="6096000"/>
            <a:ext cx="2757488" cy="457200"/>
          </a:xfrm>
          <a:prstGeom prst="rect">
            <a:avLst/>
          </a:prstGeom>
          <a:noFill/>
          <a:ln w="9525">
            <a:noFill/>
          </a:ln>
        </p:spPr>
        <p:txBody>
          <a:bodyPr wrap="none" anchor="t">
            <a:spAutoFit/>
          </a:bodyPr>
          <a:lstStyle/>
          <a:p>
            <a:pPr lvl="0"/>
            <a:r>
              <a:rPr lang="en-US" altLang="zh-CN" sz="2400">
                <a:latin typeface="Arial" panose="020B0604020202020204" pitchFamily="34" charset="0"/>
                <a:ea typeface="宋体" panose="02010600030101010101" pitchFamily="2" charset="-122"/>
              </a:rPr>
              <a:t>(Jarret et al., 2009)</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p:cNvSpPr>
            <a:spLocks noGrp="1"/>
          </p:cNvSpPr>
          <p:nvPr>
            <p:ph type="title"/>
          </p:nvPr>
        </p:nvSpPr>
        <p:spPr/>
        <p:txBody>
          <a:bodyPr vert="horz" wrap="square" lIns="91436" tIns="45718" rIns="91436" bIns="45718" anchor="ctr"/>
          <a:lstStyle/>
          <a:p>
            <a:r>
              <a:rPr lang="en-US" altLang="zh-CN"/>
              <a:t>CNNs in the 2010s</a:t>
            </a:r>
          </a:p>
        </p:txBody>
      </p:sp>
      <p:sp>
        <p:nvSpPr>
          <p:cNvPr id="67587" name="文本占位符 67586"/>
          <p:cNvSpPr>
            <a:spLocks noGrp="1"/>
          </p:cNvSpPr>
          <p:nvPr>
            <p:ph type="body" idx="1"/>
          </p:nvPr>
        </p:nvSpPr>
        <p:spPr/>
        <p:txBody>
          <a:bodyPr vert="horz" wrap="square" lIns="91436" tIns="45718" rIns="91436" bIns="45718" anchor="t"/>
          <a:lstStyle/>
          <a:p>
            <a:endParaRPr/>
          </a:p>
        </p:txBody>
      </p:sp>
      <p:pic>
        <p:nvPicPr>
          <p:cNvPr id="67588" name="图片 67587"/>
          <p:cNvPicPr>
            <a:picLocks noChangeAspect="1"/>
          </p:cNvPicPr>
          <p:nvPr/>
        </p:nvPicPr>
        <p:blipFill>
          <a:blip r:embed="rId2"/>
          <a:stretch>
            <a:fillRect/>
          </a:stretch>
        </p:blipFill>
        <p:spPr>
          <a:xfrm>
            <a:off x="685800" y="1600200"/>
            <a:ext cx="11026775" cy="449580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ctr">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卷积神经网络实例</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61441"/>
          <p:cNvPicPr>
            <a:picLocks noChangeAspect="1"/>
          </p:cNvPicPr>
          <p:nvPr/>
        </p:nvPicPr>
        <p:blipFill>
          <a:blip r:embed="rId3"/>
          <a:stretch>
            <a:fillRect/>
          </a:stretch>
        </p:blipFill>
        <p:spPr>
          <a:xfrm>
            <a:off x="914400" y="3276600"/>
            <a:ext cx="9677400" cy="3230563"/>
          </a:xfrm>
          <a:prstGeom prst="rect">
            <a:avLst/>
          </a:prstGeom>
          <a:noFill/>
          <a:ln w="9525">
            <a:noFill/>
          </a:ln>
        </p:spPr>
      </p:pic>
      <p:sp>
        <p:nvSpPr>
          <p:cNvPr id="61443" name="标题 61442"/>
          <p:cNvSpPr>
            <a:spLocks noGrp="1"/>
          </p:cNvSpPr>
          <p:nvPr>
            <p:ph type="title"/>
          </p:nvPr>
        </p:nvSpPr>
        <p:spPr/>
        <p:txBody>
          <a:bodyPr vert="horz" wrap="square" lIns="91436" tIns="45718" rIns="91436" bIns="45718" anchor="ctr"/>
          <a:lstStyle/>
          <a:p>
            <a:r>
              <a:rPr lang="en-US" altLang="zh-CN"/>
              <a:t>ImageNet CNN</a:t>
            </a:r>
          </a:p>
        </p:txBody>
      </p:sp>
      <p:sp>
        <p:nvSpPr>
          <p:cNvPr id="61444" name="文本占位符 61443"/>
          <p:cNvSpPr>
            <a:spLocks noGrp="1"/>
          </p:cNvSpPr>
          <p:nvPr>
            <p:ph type="body" idx="1"/>
          </p:nvPr>
        </p:nvSpPr>
        <p:spPr/>
        <p:txBody>
          <a:bodyPr vert="horz" wrap="square" lIns="91436" tIns="45718" rIns="91436" bIns="45718" anchor="t"/>
          <a:lstStyle/>
          <a:p>
            <a:r>
              <a:rPr lang="en-US" altLang="zh-CN" sz="2800"/>
              <a:t>Structure (conv-relu-maxpool-norm)</a:t>
            </a:r>
          </a:p>
          <a:p>
            <a:r>
              <a:rPr lang="en-US" altLang="zh-CN" sz="2800"/>
              <a:t>Very good implementation, running on two GPUs</a:t>
            </a:r>
          </a:p>
          <a:p>
            <a:r>
              <a:rPr lang="en-US" altLang="zh-CN" sz="2800"/>
              <a:t>ReLU transfer function. Dropout trick.</a:t>
            </a:r>
          </a:p>
          <a:p>
            <a:r>
              <a:rPr lang="en-US" altLang="zh-CN" sz="2800"/>
              <a:t>Also trains on full ImageNet (15M images, 15000 classes)</a:t>
            </a:r>
          </a:p>
          <a:p>
            <a:endParaRPr lang="en-US" altLang="zh-CN" sz="2800"/>
          </a:p>
        </p:txBody>
      </p:sp>
      <p:sp>
        <p:nvSpPr>
          <p:cNvPr id="61445" name="文本框 61444"/>
          <p:cNvSpPr txBox="1"/>
          <p:nvPr/>
        </p:nvSpPr>
        <p:spPr>
          <a:xfrm>
            <a:off x="7543800" y="6248400"/>
            <a:ext cx="4427538" cy="3968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(Kirzhevsky, Sutskever, Hinton, 2012)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62465"/>
          <p:cNvPicPr>
            <a:picLocks noChangeAspect="1"/>
          </p:cNvPicPr>
          <p:nvPr/>
        </p:nvPicPr>
        <p:blipFill>
          <a:blip r:embed="rId2"/>
          <a:stretch>
            <a:fillRect/>
          </a:stretch>
        </p:blipFill>
        <p:spPr>
          <a:xfrm>
            <a:off x="1524000" y="1447800"/>
            <a:ext cx="6400800" cy="4800600"/>
          </a:xfrm>
          <a:prstGeom prst="rect">
            <a:avLst/>
          </a:prstGeom>
          <a:noFill/>
          <a:ln w="9525">
            <a:noFill/>
          </a:ln>
        </p:spPr>
      </p:pic>
      <p:sp>
        <p:nvSpPr>
          <p:cNvPr id="62467" name="标题 62466"/>
          <p:cNvSpPr>
            <a:spLocks noGrp="1"/>
          </p:cNvSpPr>
          <p:nvPr>
            <p:ph type="title"/>
          </p:nvPr>
        </p:nvSpPr>
        <p:spPr/>
        <p:txBody>
          <a:bodyPr vert="horz" wrap="square" lIns="91436" tIns="45718" rIns="91436" bIns="45718" anchor="ctr"/>
          <a:lstStyle/>
          <a:p>
            <a:r>
              <a:rPr lang="en-US" altLang="zh-CN"/>
              <a:t>ImageNet CNN</a:t>
            </a:r>
          </a:p>
        </p:txBody>
      </p:sp>
      <p:sp>
        <p:nvSpPr>
          <p:cNvPr id="62468" name="文本占位符 62467"/>
          <p:cNvSpPr>
            <a:spLocks noGrp="1"/>
          </p:cNvSpPr>
          <p:nvPr>
            <p:ph type="body" idx="1"/>
          </p:nvPr>
        </p:nvSpPr>
        <p:spPr/>
        <p:txBody>
          <a:bodyPr vert="horz" wrap="square" lIns="91436" tIns="45718" rIns="91436" bIns="45718" anchor="t"/>
          <a:lstStyle/>
          <a:p>
            <a:endParaRPr/>
          </a:p>
        </p:txBody>
      </p:sp>
      <p:pic>
        <p:nvPicPr>
          <p:cNvPr id="62469" name="图片 62468"/>
          <p:cNvPicPr>
            <a:picLocks noChangeAspect="1"/>
          </p:cNvPicPr>
          <p:nvPr/>
        </p:nvPicPr>
        <p:blipFill>
          <a:blip r:embed="rId3"/>
          <a:stretch>
            <a:fillRect/>
          </a:stretch>
        </p:blipFill>
        <p:spPr>
          <a:xfrm>
            <a:off x="990600" y="1219200"/>
            <a:ext cx="6780213" cy="5562600"/>
          </a:xfrm>
          <a:prstGeom prst="rect">
            <a:avLst/>
          </a:prstGeom>
          <a:noFill/>
          <a:ln w="9525">
            <a:noFill/>
          </a:ln>
        </p:spPr>
      </p:pic>
      <p:pic>
        <p:nvPicPr>
          <p:cNvPr id="62470" name="图片 62469"/>
          <p:cNvPicPr>
            <a:picLocks noChangeAspect="1"/>
          </p:cNvPicPr>
          <p:nvPr/>
        </p:nvPicPr>
        <p:blipFill>
          <a:blip r:embed="rId4"/>
          <a:stretch>
            <a:fillRect/>
          </a:stretch>
        </p:blipFill>
        <p:spPr>
          <a:xfrm>
            <a:off x="8153400" y="1143000"/>
            <a:ext cx="2286000" cy="5619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VGG Net</a:t>
            </a:r>
          </a:p>
        </p:txBody>
      </p:sp>
      <p:sp>
        <p:nvSpPr>
          <p:cNvPr id="3" name="内容占位符 2"/>
          <p:cNvSpPr>
            <a:spLocks noGrp="1"/>
          </p:cNvSpPr>
          <p:nvPr>
            <p:ph idx="1"/>
          </p:nvPr>
        </p:nvSpPr>
        <p:spPr/>
        <p:txBody>
          <a:bodyPr/>
          <a:lstStyle/>
          <a:p>
            <a:r>
              <a:rPr lang="en-US" altLang="zh-CN"/>
              <a:t>VGG Net的结构 </a:t>
            </a:r>
          </a:p>
        </p:txBody>
      </p:sp>
      <p:pic>
        <p:nvPicPr>
          <p:cNvPr id="4" name="图片 3"/>
          <p:cNvPicPr>
            <a:picLocks noChangeAspect="1"/>
          </p:cNvPicPr>
          <p:nvPr/>
        </p:nvPicPr>
        <p:blipFill>
          <a:blip r:embed="rId2"/>
          <a:stretch>
            <a:fillRect/>
          </a:stretch>
        </p:blipFill>
        <p:spPr>
          <a:xfrm>
            <a:off x="2613025" y="2001520"/>
            <a:ext cx="7414260" cy="4356100"/>
          </a:xfrm>
          <a:prstGeom prst="rect">
            <a:avLst/>
          </a:prstGeom>
        </p:spPr>
      </p:pic>
      <p:pic>
        <p:nvPicPr>
          <p:cNvPr id="5" name="图片 4"/>
          <p:cNvPicPr>
            <a:picLocks noChangeAspect="1"/>
          </p:cNvPicPr>
          <p:nvPr/>
        </p:nvPicPr>
        <p:blipFill>
          <a:blip r:embed="rId3"/>
          <a:stretch>
            <a:fillRect/>
          </a:stretch>
        </p:blipFill>
        <p:spPr>
          <a:xfrm>
            <a:off x="4516755" y="1586865"/>
            <a:ext cx="5619115" cy="327660"/>
          </a:xfrm>
          <a:prstGeom prst="rect">
            <a:avLst/>
          </a:prstGeom>
        </p:spPr>
      </p:pic>
      <p:pic>
        <p:nvPicPr>
          <p:cNvPr id="6" name="图片 5"/>
          <p:cNvPicPr>
            <a:picLocks noChangeAspect="1"/>
          </p:cNvPicPr>
          <p:nvPr/>
        </p:nvPicPr>
        <p:blipFill>
          <a:blip r:embed="rId4"/>
          <a:stretch>
            <a:fillRect/>
          </a:stretch>
        </p:blipFill>
        <p:spPr>
          <a:xfrm>
            <a:off x="1480185" y="2202180"/>
            <a:ext cx="9679305" cy="392430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0DF6ED1E-AACA-456C-9E85-1E2EE519CD58}"/>
                  </a:ext>
                </a:extLst>
              </p14:cNvPr>
              <p14:cNvContentPartPr/>
              <p14:nvPr/>
            </p14:nvContentPartPr>
            <p14:xfrm>
              <a:off x="8088480" y="2444040"/>
              <a:ext cx="360" cy="360"/>
            </p14:xfrm>
          </p:contentPart>
        </mc:Choice>
        <mc:Fallback xmlns="">
          <p:pic>
            <p:nvPicPr>
              <p:cNvPr id="7" name="墨迹 6">
                <a:extLst>
                  <a:ext uri="{FF2B5EF4-FFF2-40B4-BE49-F238E27FC236}">
                    <a16:creationId xmlns:a16="http://schemas.microsoft.com/office/drawing/2014/main" id="{0DF6ED1E-AACA-456C-9E85-1E2EE519CD58}"/>
                  </a:ext>
                </a:extLst>
              </p:cNvPr>
              <p:cNvPicPr/>
              <p:nvPr/>
            </p:nvPicPr>
            <p:blipFill>
              <a:blip r:embed="rId6"/>
              <a:stretch>
                <a:fillRect/>
              </a:stretch>
            </p:blipFill>
            <p:spPr>
              <a:xfrm>
                <a:off x="8079120" y="2434680"/>
                <a:ext cx="19080" cy="19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残差网络（Residual Networks（ResNets））</a:t>
            </a:r>
          </a:p>
        </p:txBody>
      </p:sp>
      <p:sp>
        <p:nvSpPr>
          <p:cNvPr id="3" name="内容占位符 2"/>
          <p:cNvSpPr>
            <a:spLocks noGrp="1"/>
          </p:cNvSpPr>
          <p:nvPr>
            <p:ph idx="1"/>
          </p:nvPr>
        </p:nvSpPr>
        <p:spPr>
          <a:xfrm>
            <a:off x="406400" y="1431290"/>
            <a:ext cx="11379200" cy="4729163"/>
          </a:xfrm>
        </p:spPr>
        <p:txBody>
          <a:bodyPr/>
          <a:lstStyle/>
          <a:p>
            <a:r>
              <a:rPr lang="en-US" altLang="zh-CN"/>
              <a:t>Residual Blook</a:t>
            </a:r>
          </a:p>
        </p:txBody>
      </p:sp>
      <p:pic>
        <p:nvPicPr>
          <p:cNvPr id="4" name="图片 3"/>
          <p:cNvPicPr>
            <a:picLocks noChangeAspect="1"/>
          </p:cNvPicPr>
          <p:nvPr/>
        </p:nvPicPr>
        <p:blipFill>
          <a:blip r:embed="rId4"/>
          <a:stretch>
            <a:fillRect/>
          </a:stretch>
        </p:blipFill>
        <p:spPr>
          <a:xfrm>
            <a:off x="4241800" y="2096770"/>
            <a:ext cx="3595370" cy="1328420"/>
          </a:xfrm>
          <a:prstGeom prst="rect">
            <a:avLst/>
          </a:prstGeom>
        </p:spPr>
      </p:pic>
      <p:pic>
        <p:nvPicPr>
          <p:cNvPr id="5" name="图片 4"/>
          <p:cNvPicPr>
            <a:picLocks noChangeAspect="1"/>
          </p:cNvPicPr>
          <p:nvPr/>
        </p:nvPicPr>
        <p:blipFill>
          <a:blip r:embed="rId5"/>
          <a:stretch>
            <a:fillRect/>
          </a:stretch>
        </p:blipFill>
        <p:spPr>
          <a:xfrm>
            <a:off x="878205" y="5013960"/>
            <a:ext cx="2786380" cy="498475"/>
          </a:xfrm>
          <a:prstGeom prst="rect">
            <a:avLst/>
          </a:prstGeom>
        </p:spPr>
      </p:pic>
      <p:pic>
        <p:nvPicPr>
          <p:cNvPr id="6" name="图片 5"/>
          <p:cNvPicPr>
            <a:picLocks noChangeAspect="1"/>
          </p:cNvPicPr>
          <p:nvPr/>
        </p:nvPicPr>
        <p:blipFill>
          <a:blip r:embed="rId6"/>
          <a:stretch>
            <a:fillRect/>
          </a:stretch>
        </p:blipFill>
        <p:spPr>
          <a:xfrm>
            <a:off x="3794760" y="5015865"/>
            <a:ext cx="2236470" cy="496570"/>
          </a:xfrm>
          <a:prstGeom prst="rect">
            <a:avLst/>
          </a:prstGeom>
        </p:spPr>
      </p:pic>
      <p:pic>
        <p:nvPicPr>
          <p:cNvPr id="7" name="图片 6"/>
          <p:cNvPicPr>
            <a:picLocks noChangeAspect="1"/>
          </p:cNvPicPr>
          <p:nvPr/>
        </p:nvPicPr>
        <p:blipFill>
          <a:blip r:embed="rId7"/>
          <a:stretch>
            <a:fillRect/>
          </a:stretch>
        </p:blipFill>
        <p:spPr>
          <a:xfrm>
            <a:off x="6179820" y="5015230"/>
            <a:ext cx="3340735" cy="480695"/>
          </a:xfrm>
          <a:prstGeom prst="rect">
            <a:avLst/>
          </a:prstGeom>
        </p:spPr>
      </p:pic>
      <p:pic>
        <p:nvPicPr>
          <p:cNvPr id="8" name="图片 7"/>
          <p:cNvPicPr>
            <a:picLocks noChangeAspect="1"/>
          </p:cNvPicPr>
          <p:nvPr/>
        </p:nvPicPr>
        <p:blipFill>
          <a:blip r:embed="rId8"/>
          <a:stretch>
            <a:fillRect/>
          </a:stretch>
        </p:blipFill>
        <p:spPr>
          <a:xfrm>
            <a:off x="9638030" y="4930775"/>
            <a:ext cx="2134870" cy="565150"/>
          </a:xfrm>
          <a:prstGeom prst="rect">
            <a:avLst/>
          </a:prstGeom>
        </p:spPr>
      </p:pic>
      <p:graphicFrame>
        <p:nvGraphicFramePr>
          <p:cNvPr id="9" name="对象 8">
            <a:hlinkClick r:id="" action="ppaction://ole?verb=0"/>
          </p:cNvPr>
          <p:cNvGraphicFramePr>
            <a:graphicFrameLocks noChangeAspect="1"/>
          </p:cNvGraphicFramePr>
          <p:nvPr/>
        </p:nvGraphicFramePr>
        <p:xfrm>
          <a:off x="553720" y="4168140"/>
          <a:ext cx="11402060" cy="638175"/>
        </p:xfrm>
        <a:graphic>
          <a:graphicData uri="http://schemas.openxmlformats.org/presentationml/2006/ole">
            <mc:AlternateContent xmlns:mc="http://schemas.openxmlformats.org/markup-compatibility/2006">
              <mc:Choice xmlns:v="urn:schemas-microsoft-com:vml" Requires="v">
                <p:oleObj spid="_x0000_s13319" r:id="rId9" imgW="3632200" imgH="203200" progId="Equation.KSEE3">
                  <p:embed/>
                </p:oleObj>
              </mc:Choice>
              <mc:Fallback>
                <p:oleObj r:id="rId9" imgW="3632200" imgH="203200" progId="Equation.KSEE3">
                  <p:embed/>
                  <p:pic>
                    <p:nvPicPr>
                      <p:cNvPr id="0" name="图片 7168"/>
                      <p:cNvPicPr/>
                      <p:nvPr/>
                    </p:nvPicPr>
                    <p:blipFill>
                      <a:blip r:embed="rId10"/>
                      <a:stretch>
                        <a:fillRect/>
                      </a:stretch>
                    </p:blipFill>
                    <p:spPr>
                      <a:xfrm>
                        <a:off x="553720" y="4168140"/>
                        <a:ext cx="11402060" cy="638175"/>
                      </a:xfrm>
                      <a:prstGeom prst="rect">
                        <a:avLst/>
                      </a:prstGeom>
                    </p:spPr>
                  </p:pic>
                </p:oleObj>
              </mc:Fallback>
            </mc:AlternateContent>
          </a:graphicData>
        </a:graphic>
      </p:graphicFrame>
      <p:grpSp>
        <p:nvGrpSpPr>
          <p:cNvPr id="16" name="组合 15"/>
          <p:cNvGrpSpPr/>
          <p:nvPr/>
        </p:nvGrpSpPr>
        <p:grpSpPr>
          <a:xfrm>
            <a:off x="1448435" y="3727450"/>
            <a:ext cx="7390765" cy="762000"/>
            <a:chOff x="2281" y="4680"/>
            <a:chExt cx="11639" cy="1200"/>
          </a:xfrm>
        </p:grpSpPr>
        <p:cxnSp>
          <p:nvCxnSpPr>
            <p:cNvPr id="12" name="直接连接符 11"/>
            <p:cNvCxnSpPr/>
            <p:nvPr/>
          </p:nvCxnSpPr>
          <p:spPr>
            <a:xfrm flipV="1">
              <a:off x="2281" y="4680"/>
              <a:ext cx="0" cy="120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281" y="4680"/>
              <a:ext cx="11639" cy="0"/>
            </a:xfrm>
            <a:prstGeom prst="line">
              <a:avLst/>
            </a:prstGeom>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13920" y="4680"/>
              <a:ext cx="0" cy="10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pSp>
      <p:sp>
        <p:nvSpPr>
          <p:cNvPr id="15" name="流程图: 或者 14"/>
          <p:cNvSpPr/>
          <p:nvPr/>
        </p:nvSpPr>
        <p:spPr>
          <a:xfrm>
            <a:off x="8693150" y="4431030"/>
            <a:ext cx="249555" cy="241300"/>
          </a:xfrm>
          <a:prstGeom prst="flowChar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对象 16">
            <a:hlinkClick r:id="" action="ppaction://ole?verb=0"/>
          </p:cNvPr>
          <p:cNvGraphicFramePr>
            <a:graphicFrameLocks noChangeAspect="1"/>
          </p:cNvGraphicFramePr>
          <p:nvPr/>
        </p:nvGraphicFramePr>
        <p:xfrm>
          <a:off x="8693150" y="5874385"/>
          <a:ext cx="3066415" cy="530860"/>
        </p:xfrm>
        <a:graphic>
          <a:graphicData uri="http://schemas.openxmlformats.org/presentationml/2006/ole">
            <mc:AlternateContent xmlns:mc="http://schemas.openxmlformats.org/markup-compatibility/2006">
              <mc:Choice xmlns:v="urn:schemas-microsoft-com:vml" Requires="v">
                <p:oleObj spid="_x0000_s13320" r:id="rId11" imgW="1320165" imgH="228600" progId="Equation.KSEE3">
                  <p:embed/>
                </p:oleObj>
              </mc:Choice>
              <mc:Fallback>
                <p:oleObj r:id="rId11" imgW="1320165" imgH="228600" progId="Equation.KSEE3">
                  <p:embed/>
                  <p:pic>
                    <p:nvPicPr>
                      <p:cNvPr id="0" name="图片 7169"/>
                      <p:cNvPicPr/>
                      <p:nvPr/>
                    </p:nvPicPr>
                    <p:blipFill>
                      <a:blip r:embed="rId12"/>
                      <a:stretch>
                        <a:fillRect/>
                      </a:stretch>
                    </p:blipFill>
                    <p:spPr>
                      <a:xfrm>
                        <a:off x="8693150" y="5874385"/>
                        <a:ext cx="3066415" cy="530860"/>
                      </a:xfrm>
                      <a:prstGeom prst="rect">
                        <a:avLst/>
                      </a:prstGeom>
                    </p:spPr>
                  </p:pic>
                </p:oleObj>
              </mc:Fallback>
            </mc:AlternateContent>
          </a:graphicData>
        </a:graphic>
      </p:graphicFrame>
      <p:cxnSp>
        <p:nvCxnSpPr>
          <p:cNvPr id="18" name="直接连接符 17"/>
          <p:cNvCxnSpPr/>
          <p:nvPr/>
        </p:nvCxnSpPr>
        <p:spPr>
          <a:xfrm>
            <a:off x="9664065" y="4893945"/>
            <a:ext cx="2223135" cy="509905"/>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直接连接符 18"/>
          <p:cNvCxnSpPr/>
          <p:nvPr/>
        </p:nvCxnSpPr>
        <p:spPr>
          <a:xfrm flipV="1">
            <a:off x="9700260" y="4870450"/>
            <a:ext cx="2110740" cy="581660"/>
          </a:xfrm>
          <a:prstGeom prst="line">
            <a:avLst/>
          </a:prstGeom>
        </p:spPr>
        <p:style>
          <a:lnRef idx="3">
            <a:schemeClr val="accent2"/>
          </a:lnRef>
          <a:fillRef idx="0">
            <a:schemeClr val="accent2"/>
          </a:fillRef>
          <a:effectRef idx="2">
            <a:schemeClr val="accent2"/>
          </a:effectRef>
          <a:fontRef idx="minor">
            <a:schemeClr val="tx1"/>
          </a:fontRef>
        </p:style>
      </p:cxnSp>
      <p:grpSp>
        <p:nvGrpSpPr>
          <p:cNvPr id="23" name="组合 22"/>
          <p:cNvGrpSpPr/>
          <p:nvPr/>
        </p:nvGrpSpPr>
        <p:grpSpPr>
          <a:xfrm>
            <a:off x="4939030" y="1739265"/>
            <a:ext cx="1537970" cy="1080135"/>
            <a:chOff x="7778" y="2739"/>
            <a:chExt cx="2422" cy="1701"/>
          </a:xfrm>
        </p:grpSpPr>
        <p:cxnSp>
          <p:nvCxnSpPr>
            <p:cNvPr id="20" name="直接连接符 19"/>
            <p:cNvCxnSpPr/>
            <p:nvPr/>
          </p:nvCxnSpPr>
          <p:spPr>
            <a:xfrm flipV="1">
              <a:off x="7801" y="2760"/>
              <a:ext cx="0" cy="1680"/>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7778" y="2739"/>
              <a:ext cx="2422" cy="2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0186" y="2797"/>
              <a:ext cx="14" cy="80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2176368A-630C-4019-8094-78C72217DEE9}"/>
                  </a:ext>
                </a:extLst>
              </p14:cNvPr>
              <p14:cNvContentPartPr/>
              <p14:nvPr/>
            </p14:nvContentPartPr>
            <p14:xfrm>
              <a:off x="8218440" y="1698840"/>
              <a:ext cx="2845080" cy="1089720"/>
            </p14:xfrm>
          </p:contentPart>
        </mc:Choice>
        <mc:Fallback xmlns="">
          <p:pic>
            <p:nvPicPr>
              <p:cNvPr id="10" name="墨迹 9">
                <a:extLst>
                  <a:ext uri="{FF2B5EF4-FFF2-40B4-BE49-F238E27FC236}">
                    <a16:creationId xmlns:a16="http://schemas.microsoft.com/office/drawing/2014/main" id="{2176368A-630C-4019-8094-78C72217DEE9}"/>
                  </a:ext>
                </a:extLst>
              </p:cNvPr>
              <p:cNvPicPr/>
              <p:nvPr/>
            </p:nvPicPr>
            <p:blipFill>
              <a:blip r:embed="rId14"/>
              <a:stretch>
                <a:fillRect/>
              </a:stretch>
            </p:blipFill>
            <p:spPr>
              <a:xfrm>
                <a:off x="8209080" y="1689480"/>
                <a:ext cx="2863800" cy="1108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残差网络</a:t>
            </a:r>
          </a:p>
        </p:txBody>
      </p:sp>
      <p:pic>
        <p:nvPicPr>
          <p:cNvPr id="4" name="内容占位符 3"/>
          <p:cNvPicPr>
            <a:picLocks noGrp="1" noChangeAspect="1"/>
          </p:cNvPicPr>
          <p:nvPr>
            <p:ph idx="1"/>
          </p:nvPr>
        </p:nvPicPr>
        <p:blipFill>
          <a:blip r:embed="rId3"/>
          <a:stretch>
            <a:fillRect/>
          </a:stretch>
        </p:blipFill>
        <p:spPr>
          <a:xfrm>
            <a:off x="1308100" y="1622425"/>
            <a:ext cx="9575800" cy="1384935"/>
          </a:xfrm>
          <a:prstGeom prst="rect">
            <a:avLst/>
          </a:prstGeom>
        </p:spPr>
      </p:pic>
      <p:grpSp>
        <p:nvGrpSpPr>
          <p:cNvPr id="8" name="组合 7"/>
          <p:cNvGrpSpPr/>
          <p:nvPr/>
        </p:nvGrpSpPr>
        <p:grpSpPr>
          <a:xfrm>
            <a:off x="1981835" y="1447800"/>
            <a:ext cx="1219200" cy="838200"/>
            <a:chOff x="3121" y="2280"/>
            <a:chExt cx="1920" cy="1320"/>
          </a:xfrm>
        </p:grpSpPr>
        <p:cxnSp>
          <p:nvCxnSpPr>
            <p:cNvPr id="5" name="直接连接符 4"/>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592830" y="1447800"/>
            <a:ext cx="1219200" cy="838200"/>
            <a:chOff x="3121" y="2280"/>
            <a:chExt cx="1920" cy="1320"/>
          </a:xfrm>
        </p:grpSpPr>
        <p:cxnSp>
          <p:nvCxnSpPr>
            <p:cNvPr id="10" name="直接连接符 9"/>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5249545" y="1447800"/>
            <a:ext cx="1219200" cy="838200"/>
            <a:chOff x="3121" y="2280"/>
            <a:chExt cx="1920" cy="1320"/>
          </a:xfrm>
        </p:grpSpPr>
        <p:cxnSp>
          <p:nvCxnSpPr>
            <p:cNvPr id="24" name="直接连接符 23"/>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6842760" y="1447800"/>
            <a:ext cx="1219200" cy="838200"/>
            <a:chOff x="3121" y="2280"/>
            <a:chExt cx="1920" cy="1320"/>
          </a:xfrm>
        </p:grpSpPr>
        <p:cxnSp>
          <p:nvCxnSpPr>
            <p:cNvPr id="28" name="直接连接符 27"/>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8481695" y="1447800"/>
            <a:ext cx="1219200" cy="838200"/>
            <a:chOff x="3121" y="2280"/>
            <a:chExt cx="1920" cy="1320"/>
          </a:xfrm>
        </p:grpSpPr>
        <p:cxnSp>
          <p:nvCxnSpPr>
            <p:cNvPr id="32" name="直接连接符 31"/>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pic>
        <p:nvPicPr>
          <p:cNvPr id="35" name="图片 34"/>
          <p:cNvPicPr>
            <a:picLocks noChangeAspect="1"/>
          </p:cNvPicPr>
          <p:nvPr/>
        </p:nvPicPr>
        <p:blipFill>
          <a:blip r:embed="rId4"/>
          <a:stretch>
            <a:fillRect/>
          </a:stretch>
        </p:blipFill>
        <p:spPr>
          <a:xfrm>
            <a:off x="2185035" y="3370580"/>
            <a:ext cx="7931150" cy="2780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残差网络为什么有用？</a:t>
            </a:r>
          </a:p>
        </p:txBody>
      </p:sp>
      <p:sp>
        <p:nvSpPr>
          <p:cNvPr id="3" name="内容占位符 2"/>
          <p:cNvSpPr>
            <a:spLocks noGrp="1"/>
          </p:cNvSpPr>
          <p:nvPr>
            <p:ph idx="1"/>
          </p:nvPr>
        </p:nvSpPr>
        <p:spPr/>
        <p:txBody>
          <a:bodyPr/>
          <a:lstStyle/>
          <a:p>
            <a:r>
              <a:rPr lang="zh-CN" altLang="en-US" sz="2800"/>
              <a:t>因为残差网络很容易学习恒等式函数，所以随着网络加深，至少不会让网络变差。</a:t>
            </a:r>
          </a:p>
        </p:txBody>
      </p:sp>
      <p:pic>
        <p:nvPicPr>
          <p:cNvPr id="4" name="图片 3"/>
          <p:cNvPicPr>
            <a:picLocks noChangeAspect="1"/>
          </p:cNvPicPr>
          <p:nvPr/>
        </p:nvPicPr>
        <p:blipFill>
          <a:blip r:embed="rId2"/>
          <a:stretch>
            <a:fillRect/>
          </a:stretch>
        </p:blipFill>
        <p:spPr>
          <a:xfrm>
            <a:off x="2348865" y="2501265"/>
            <a:ext cx="6861175" cy="2520950"/>
          </a:xfrm>
          <a:prstGeom prst="rect">
            <a:avLst/>
          </a:prstGeom>
        </p:spPr>
      </p:pic>
      <p:pic>
        <p:nvPicPr>
          <p:cNvPr id="5" name="图片 4"/>
          <p:cNvPicPr>
            <a:picLocks noChangeAspect="1"/>
          </p:cNvPicPr>
          <p:nvPr/>
        </p:nvPicPr>
        <p:blipFill>
          <a:blip r:embed="rId3"/>
          <a:stretch>
            <a:fillRect/>
          </a:stretch>
        </p:blipFill>
        <p:spPr>
          <a:xfrm>
            <a:off x="631190" y="5238115"/>
            <a:ext cx="2258695" cy="382270"/>
          </a:xfrm>
          <a:prstGeom prst="rect">
            <a:avLst/>
          </a:prstGeom>
        </p:spPr>
      </p:pic>
      <p:pic>
        <p:nvPicPr>
          <p:cNvPr id="6" name="图片 5"/>
          <p:cNvPicPr>
            <a:picLocks noChangeAspect="1"/>
          </p:cNvPicPr>
          <p:nvPr/>
        </p:nvPicPr>
        <p:blipFill>
          <a:blip r:embed="rId4"/>
          <a:stretch>
            <a:fillRect/>
          </a:stretch>
        </p:blipFill>
        <p:spPr>
          <a:xfrm>
            <a:off x="631190" y="5855335"/>
            <a:ext cx="4507865" cy="424180"/>
          </a:xfrm>
          <a:prstGeom prst="rect">
            <a:avLst/>
          </a:prstGeom>
        </p:spPr>
      </p:pic>
      <p:pic>
        <p:nvPicPr>
          <p:cNvPr id="7" name="图片 6"/>
          <p:cNvPicPr>
            <a:picLocks noChangeAspect="1"/>
          </p:cNvPicPr>
          <p:nvPr/>
        </p:nvPicPr>
        <p:blipFill>
          <a:blip r:embed="rId5"/>
          <a:stretch>
            <a:fillRect/>
          </a:stretch>
        </p:blipFill>
        <p:spPr>
          <a:xfrm>
            <a:off x="5559425" y="5228590"/>
            <a:ext cx="1273175" cy="391795"/>
          </a:xfrm>
          <a:prstGeom prst="rect">
            <a:avLst/>
          </a:prstGeom>
        </p:spPr>
      </p:pic>
      <p:pic>
        <p:nvPicPr>
          <p:cNvPr id="8" name="图片 7"/>
          <p:cNvPicPr>
            <a:picLocks noChangeAspect="1"/>
          </p:cNvPicPr>
          <p:nvPr/>
        </p:nvPicPr>
        <p:blipFill>
          <a:blip r:embed="rId6"/>
          <a:stretch>
            <a:fillRect/>
          </a:stretch>
        </p:blipFill>
        <p:spPr>
          <a:xfrm>
            <a:off x="7016115" y="5228590"/>
            <a:ext cx="1193800" cy="354965"/>
          </a:xfrm>
          <a:prstGeom prst="rect">
            <a:avLst/>
          </a:prstGeom>
        </p:spPr>
      </p:pic>
      <p:pic>
        <p:nvPicPr>
          <p:cNvPr id="9" name="图片 8"/>
          <p:cNvPicPr>
            <a:picLocks noChangeAspect="1"/>
          </p:cNvPicPr>
          <p:nvPr/>
        </p:nvPicPr>
        <p:blipFill>
          <a:blip r:embed="rId7"/>
          <a:stretch>
            <a:fillRect/>
          </a:stretch>
        </p:blipFill>
        <p:spPr>
          <a:xfrm>
            <a:off x="5559425" y="5855335"/>
            <a:ext cx="2945765" cy="382905"/>
          </a:xfrm>
          <a:prstGeom prst="rect">
            <a:avLst/>
          </a:prstGeom>
        </p:spPr>
      </p:pic>
      <p:pic>
        <p:nvPicPr>
          <p:cNvPr id="10" name="图片 9"/>
          <p:cNvPicPr>
            <a:picLocks noChangeAspect="1"/>
          </p:cNvPicPr>
          <p:nvPr/>
        </p:nvPicPr>
        <p:blipFill>
          <a:blip r:embed="rId8"/>
          <a:stretch>
            <a:fillRect/>
          </a:stretch>
        </p:blipFill>
        <p:spPr>
          <a:xfrm>
            <a:off x="8813800" y="5292725"/>
            <a:ext cx="2906395" cy="617855"/>
          </a:xfrm>
          <a:prstGeom prst="rect">
            <a:avLst/>
          </a:prstGeom>
        </p:spPr>
      </p:pic>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82E90E33-C88F-4C3D-B506-BFD0DA6E6617}"/>
                  </a:ext>
                </a:extLst>
              </p14:cNvPr>
              <p14:cNvContentPartPr/>
              <p14:nvPr/>
            </p14:nvContentPartPr>
            <p14:xfrm>
              <a:off x="8444160" y="2788200"/>
              <a:ext cx="360" cy="360"/>
            </p14:xfrm>
          </p:contentPart>
        </mc:Choice>
        <mc:Fallback xmlns="">
          <p:pic>
            <p:nvPicPr>
              <p:cNvPr id="11" name="墨迹 10">
                <a:extLst>
                  <a:ext uri="{FF2B5EF4-FFF2-40B4-BE49-F238E27FC236}">
                    <a16:creationId xmlns:a16="http://schemas.microsoft.com/office/drawing/2014/main" id="{82E90E33-C88F-4C3D-B506-BFD0DA6E6617}"/>
                  </a:ext>
                </a:extLst>
              </p:cNvPr>
              <p:cNvPicPr/>
              <p:nvPr/>
            </p:nvPicPr>
            <p:blipFill>
              <a:blip r:embed="rId10"/>
              <a:stretch>
                <a:fillRect/>
              </a:stretch>
            </p:blipFill>
            <p:spPr>
              <a:xfrm>
                <a:off x="8434800" y="2778840"/>
                <a:ext cx="19080" cy="190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Deep Learning on large images</a:t>
            </a:r>
          </a:p>
        </p:txBody>
      </p:sp>
      <p:pic>
        <p:nvPicPr>
          <p:cNvPr id="4" name="内容占位符 3"/>
          <p:cNvPicPr>
            <a:picLocks noGrp="1" noChangeAspect="1"/>
          </p:cNvPicPr>
          <p:nvPr>
            <p:ph idx="1"/>
          </p:nvPr>
        </p:nvPicPr>
        <p:blipFill>
          <a:blip r:embed="rId3"/>
          <a:stretch>
            <a:fillRect/>
          </a:stretch>
        </p:blipFill>
        <p:spPr>
          <a:xfrm>
            <a:off x="1600200" y="1478915"/>
            <a:ext cx="3609340" cy="1365885"/>
          </a:xfrm>
          <a:prstGeom prst="rect">
            <a:avLst/>
          </a:prstGeom>
        </p:spPr>
      </p:pic>
      <p:graphicFrame>
        <p:nvGraphicFramePr>
          <p:cNvPr id="6" name="对象 5">
            <a:hlinkClick r:id="" action="ppaction://ole?verb=0"/>
          </p:cNvPr>
          <p:cNvGraphicFramePr>
            <a:graphicFrameLocks noChangeAspect="1"/>
          </p:cNvGraphicFramePr>
          <p:nvPr/>
        </p:nvGraphicFramePr>
        <p:xfrm>
          <a:off x="1847850" y="2844800"/>
          <a:ext cx="941705" cy="257810"/>
        </p:xfrm>
        <a:graphic>
          <a:graphicData uri="http://schemas.openxmlformats.org/presentationml/2006/ole">
            <mc:AlternateContent xmlns:mc="http://schemas.openxmlformats.org/markup-compatibility/2006">
              <mc:Choice xmlns:v="urn:schemas-microsoft-com:vml" Requires="v">
                <p:oleObj spid="_x0000_s1036" r:id="rId4" imgW="647700" imgH="177165" progId="Equation.KSEE3">
                  <p:embed/>
                </p:oleObj>
              </mc:Choice>
              <mc:Fallback>
                <p:oleObj r:id="rId4" imgW="647700" imgH="177165" progId="Equation.KSEE3">
                  <p:embed/>
                  <p:pic>
                    <p:nvPicPr>
                      <p:cNvPr id="0" name="图片 1024"/>
                      <p:cNvPicPr/>
                      <p:nvPr/>
                    </p:nvPicPr>
                    <p:blipFill>
                      <a:blip r:embed="rId5"/>
                      <a:stretch>
                        <a:fillRect/>
                      </a:stretch>
                    </p:blipFill>
                    <p:spPr>
                      <a:xfrm>
                        <a:off x="1847850" y="2844800"/>
                        <a:ext cx="941705" cy="25781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220720" y="2651125"/>
          <a:ext cx="792480" cy="346075"/>
        </p:xfrm>
        <a:graphic>
          <a:graphicData uri="http://schemas.openxmlformats.org/presentationml/2006/ole">
            <mc:AlternateContent xmlns:mc="http://schemas.openxmlformats.org/markup-compatibility/2006">
              <mc:Choice xmlns:v="urn:schemas-microsoft-com:vml" Requires="v">
                <p:oleObj spid="_x0000_s1037" r:id="rId6" imgW="405765" imgH="177165" progId="Equation.KSEE3">
                  <p:embed/>
                </p:oleObj>
              </mc:Choice>
              <mc:Fallback>
                <p:oleObj r:id="rId6" imgW="405765" imgH="177165" progId="Equation.KSEE3">
                  <p:embed/>
                  <p:pic>
                    <p:nvPicPr>
                      <p:cNvPr id="0" name="图片 1025"/>
                      <p:cNvPicPr/>
                      <p:nvPr/>
                    </p:nvPicPr>
                    <p:blipFill>
                      <a:blip r:embed="rId7"/>
                      <a:stretch>
                        <a:fillRect/>
                      </a:stretch>
                    </p:blipFill>
                    <p:spPr>
                      <a:xfrm>
                        <a:off x="3220720" y="2651125"/>
                        <a:ext cx="792480" cy="346075"/>
                      </a:xfrm>
                      <a:prstGeom prst="rect">
                        <a:avLst/>
                      </a:prstGeom>
                    </p:spPr>
                  </p:pic>
                </p:oleObj>
              </mc:Fallback>
            </mc:AlternateContent>
          </a:graphicData>
        </a:graphic>
      </p:graphicFrame>
      <p:pic>
        <p:nvPicPr>
          <p:cNvPr id="8" name="图片 7"/>
          <p:cNvPicPr>
            <a:picLocks noChangeAspect="1"/>
          </p:cNvPicPr>
          <p:nvPr/>
        </p:nvPicPr>
        <p:blipFill>
          <a:blip r:embed="rId8"/>
          <a:stretch>
            <a:fillRect/>
          </a:stretch>
        </p:blipFill>
        <p:spPr>
          <a:xfrm>
            <a:off x="1427480" y="3809365"/>
            <a:ext cx="1781810" cy="1790065"/>
          </a:xfrm>
          <a:prstGeom prst="rect">
            <a:avLst/>
          </a:prstGeom>
        </p:spPr>
      </p:pic>
      <p:graphicFrame>
        <p:nvGraphicFramePr>
          <p:cNvPr id="9" name="对象 8">
            <a:hlinkClick r:id="" action="ppaction://ole?verb=0"/>
          </p:cNvPr>
          <p:cNvGraphicFramePr>
            <a:graphicFrameLocks noChangeAspect="1"/>
          </p:cNvGraphicFramePr>
          <p:nvPr/>
        </p:nvGraphicFramePr>
        <p:xfrm>
          <a:off x="1600200" y="5690870"/>
          <a:ext cx="1435100" cy="274320"/>
        </p:xfrm>
        <a:graphic>
          <a:graphicData uri="http://schemas.openxmlformats.org/presentationml/2006/ole">
            <mc:AlternateContent xmlns:mc="http://schemas.openxmlformats.org/markup-compatibility/2006">
              <mc:Choice xmlns:v="urn:schemas-microsoft-com:vml" Requires="v">
                <p:oleObj spid="_x0000_s1038" r:id="rId9" imgW="927100" imgH="177165" progId="Equation.KSEE3">
                  <p:embed/>
                </p:oleObj>
              </mc:Choice>
              <mc:Fallback>
                <p:oleObj r:id="rId9" imgW="927100" imgH="177165" progId="Equation.KSEE3">
                  <p:embed/>
                  <p:pic>
                    <p:nvPicPr>
                      <p:cNvPr id="0" name="图片 1026"/>
                      <p:cNvPicPr/>
                      <p:nvPr/>
                    </p:nvPicPr>
                    <p:blipFill>
                      <a:blip r:embed="rId10"/>
                      <a:stretch>
                        <a:fillRect/>
                      </a:stretch>
                    </p:blipFill>
                    <p:spPr>
                      <a:xfrm>
                        <a:off x="1600200" y="5690870"/>
                        <a:ext cx="1435100" cy="274320"/>
                      </a:xfrm>
                      <a:prstGeom prst="rect">
                        <a:avLst/>
                      </a:prstGeom>
                    </p:spPr>
                  </p:pic>
                </p:oleObj>
              </mc:Fallback>
            </mc:AlternateContent>
          </a:graphicData>
        </a:graphic>
      </p:graphicFrame>
      <p:sp>
        <p:nvSpPr>
          <p:cNvPr id="10" name="文本框 9"/>
          <p:cNvSpPr txBox="1"/>
          <p:nvPr/>
        </p:nvSpPr>
        <p:spPr>
          <a:xfrm>
            <a:off x="3342005" y="5036185"/>
            <a:ext cx="1205865" cy="368300"/>
          </a:xfrm>
          <a:prstGeom prst="rect">
            <a:avLst/>
          </a:prstGeom>
          <a:noFill/>
        </p:spPr>
        <p:txBody>
          <a:bodyPr wrap="square" rtlCol="0">
            <a:spAutoFit/>
          </a:bodyPr>
          <a:lstStyle/>
          <a:p>
            <a:r>
              <a:rPr lang="en-US" altLang="zh-CN"/>
              <a:t>3Million</a:t>
            </a:r>
          </a:p>
        </p:txBody>
      </p:sp>
      <p:pic>
        <p:nvPicPr>
          <p:cNvPr id="11" name="图片 10"/>
          <p:cNvPicPr>
            <a:picLocks noChangeAspect="1"/>
          </p:cNvPicPr>
          <p:nvPr/>
        </p:nvPicPr>
        <p:blipFill>
          <a:blip r:embed="rId11"/>
          <a:stretch>
            <a:fillRect/>
          </a:stretch>
        </p:blipFill>
        <p:spPr>
          <a:xfrm>
            <a:off x="5694045" y="3514090"/>
            <a:ext cx="5542280" cy="2176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残差网络为什么有用？</a:t>
            </a:r>
          </a:p>
        </p:txBody>
      </p:sp>
      <p:sp>
        <p:nvSpPr>
          <p:cNvPr id="3" name="内容占位符 2"/>
          <p:cNvSpPr>
            <a:spLocks noGrp="1"/>
          </p:cNvSpPr>
          <p:nvPr>
            <p:ph idx="1"/>
          </p:nvPr>
        </p:nvSpPr>
        <p:spPr/>
        <p:txBody>
          <a:bodyPr/>
          <a:lstStyle/>
          <a:p>
            <a:r>
              <a:rPr lang="zh-CN" altLang="en-US" sz="2800"/>
              <a:t>学习结果对</a:t>
            </a:r>
            <a:r>
              <a:rPr lang="zh-CN" altLang="en-US" sz="2800" b="1"/>
              <a:t>网络权重的波动变化</a:t>
            </a:r>
            <a:r>
              <a:rPr lang="zh-CN" altLang="en-US" sz="2800"/>
              <a:t>更敏感</a:t>
            </a:r>
          </a:p>
        </p:txBody>
      </p:sp>
      <p:pic>
        <p:nvPicPr>
          <p:cNvPr id="11" name="图片 10"/>
          <p:cNvPicPr>
            <a:picLocks noChangeAspect="1"/>
          </p:cNvPicPr>
          <p:nvPr/>
        </p:nvPicPr>
        <p:blipFill>
          <a:blip r:embed="rId3"/>
          <a:stretch>
            <a:fillRect/>
          </a:stretch>
        </p:blipFill>
        <p:spPr>
          <a:xfrm>
            <a:off x="2141855" y="2030730"/>
            <a:ext cx="8436610" cy="41598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p:txBody>
          <a:bodyPr wrap="square" lIns="91436" tIns="45718" rIns="91436" bIns="45718" anchor="ctr"/>
          <a:lstStyle/>
          <a:p>
            <a:pPr eaLnBrk="1" hangingPunct="1"/>
            <a:r>
              <a:rPr lang="zh-CN" altLang="zh-CN" dirty="0"/>
              <a:t>GoogLeNet</a:t>
            </a:r>
            <a:r>
              <a:rPr lang="en-US" altLang="zh-CN" dirty="0"/>
              <a:t>---Very Deep</a:t>
            </a:r>
          </a:p>
        </p:txBody>
      </p:sp>
      <p:sp>
        <p:nvSpPr>
          <p:cNvPr id="14338" name="Rectangle 3"/>
          <p:cNvSpPr>
            <a:spLocks noGrp="1"/>
          </p:cNvSpPr>
          <p:nvPr>
            <p:ph idx="1"/>
          </p:nvPr>
        </p:nvSpPr>
        <p:spPr/>
        <p:txBody>
          <a:bodyPr wrap="square" lIns="91436" tIns="45718" rIns="91436" bIns="45718" anchor="t"/>
          <a:lstStyle/>
          <a:p>
            <a:pPr eaLnBrk="1" hangingPunct="1"/>
            <a:r>
              <a:rPr lang="zh-CN" altLang="zh-CN" dirty="0"/>
              <a:t>Inception</a:t>
            </a:r>
            <a:r>
              <a:rPr lang="zh-CN" dirty="0">
                <a:ea typeface="宋体" panose="02010600030101010101" pitchFamily="2" charset="-122"/>
              </a:rPr>
              <a:t>网络</a:t>
            </a:r>
          </a:p>
        </p:txBody>
      </p:sp>
      <p:pic>
        <p:nvPicPr>
          <p:cNvPr id="3" name="图片 2"/>
          <p:cNvPicPr>
            <a:picLocks noChangeAspect="1"/>
          </p:cNvPicPr>
          <p:nvPr/>
        </p:nvPicPr>
        <p:blipFill>
          <a:blip r:embed="rId2"/>
          <a:stretch>
            <a:fillRect/>
          </a:stretch>
        </p:blipFill>
        <p:spPr>
          <a:xfrm>
            <a:off x="2129155" y="2113915"/>
            <a:ext cx="8811260" cy="42405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p:txBody>
          <a:bodyPr wrap="square" lIns="91436" tIns="45718" rIns="91436" bIns="45718" anchor="ctr"/>
          <a:lstStyle/>
          <a:p>
            <a:pPr eaLnBrk="1" hangingPunct="1"/>
            <a:r>
              <a:rPr lang="zh-CN" altLang="zh-CN" dirty="0"/>
              <a:t>GoogLeNet</a:t>
            </a:r>
            <a:r>
              <a:rPr lang="en-US" altLang="zh-CN" dirty="0"/>
              <a:t>---Very Deep</a:t>
            </a:r>
          </a:p>
        </p:txBody>
      </p:sp>
      <p:sp>
        <p:nvSpPr>
          <p:cNvPr id="14338" name="Rectangle 3"/>
          <p:cNvSpPr>
            <a:spLocks noGrp="1"/>
          </p:cNvSpPr>
          <p:nvPr>
            <p:ph idx="1"/>
          </p:nvPr>
        </p:nvSpPr>
        <p:spPr/>
        <p:txBody>
          <a:bodyPr wrap="square" lIns="91436" tIns="45718" rIns="91436" bIns="45718" anchor="t"/>
          <a:lstStyle/>
          <a:p>
            <a:pPr eaLnBrk="1" hangingPunct="1"/>
            <a:r>
              <a:rPr lang="zh-CN" altLang="zh-CN" dirty="0"/>
              <a:t>Inception </a:t>
            </a:r>
            <a:r>
              <a:rPr lang="en-US" altLang="zh-CN" dirty="0"/>
              <a:t>Module</a:t>
            </a:r>
          </a:p>
        </p:txBody>
      </p:sp>
      <p:pic>
        <p:nvPicPr>
          <p:cNvPr id="4" name="图片 3"/>
          <p:cNvPicPr>
            <a:picLocks noChangeAspect="1"/>
          </p:cNvPicPr>
          <p:nvPr/>
        </p:nvPicPr>
        <p:blipFill>
          <a:blip r:embed="rId2"/>
          <a:stretch>
            <a:fillRect/>
          </a:stretch>
        </p:blipFill>
        <p:spPr>
          <a:xfrm>
            <a:off x="2962275" y="1993900"/>
            <a:ext cx="8161655" cy="45815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p:txBody>
          <a:bodyPr wrap="square" lIns="91436" tIns="45718" rIns="91436" bIns="45718" anchor="ctr"/>
          <a:lstStyle/>
          <a:p>
            <a:pPr eaLnBrk="1" hangingPunct="1"/>
            <a:r>
              <a:rPr lang="zh-CN" altLang="zh-CN" dirty="0"/>
              <a:t>GoogLeNet</a:t>
            </a:r>
            <a:r>
              <a:rPr lang="en-US" altLang="zh-CN" dirty="0"/>
              <a:t>---Very Deep</a:t>
            </a:r>
          </a:p>
        </p:txBody>
      </p:sp>
      <p:sp>
        <p:nvSpPr>
          <p:cNvPr id="14338" name="Rectangle 3"/>
          <p:cNvSpPr>
            <a:spLocks noGrp="1"/>
          </p:cNvSpPr>
          <p:nvPr>
            <p:ph idx="1"/>
          </p:nvPr>
        </p:nvSpPr>
        <p:spPr/>
        <p:txBody>
          <a:bodyPr wrap="square" lIns="91436" tIns="45718" rIns="91436" bIns="45718" anchor="t"/>
          <a:lstStyle/>
          <a:p>
            <a:pPr eaLnBrk="1" hangingPunct="1"/>
            <a:r>
              <a:rPr lang="zh-CN" altLang="zh-CN" dirty="0"/>
              <a:t>Inception网络</a:t>
            </a:r>
          </a:p>
        </p:txBody>
      </p:sp>
      <p:pic>
        <p:nvPicPr>
          <p:cNvPr id="14339" name="Picture 4"/>
          <p:cNvPicPr>
            <a:picLocks noChangeAspect="1"/>
          </p:cNvPicPr>
          <p:nvPr/>
        </p:nvPicPr>
        <p:blipFill>
          <a:blip r:embed="rId2"/>
          <a:stretch>
            <a:fillRect/>
          </a:stretch>
        </p:blipFill>
        <p:spPr>
          <a:xfrm>
            <a:off x="0" y="2057436"/>
            <a:ext cx="12192000" cy="2916237"/>
          </a:xfrm>
          <a:prstGeom prst="rect">
            <a:avLst/>
          </a:prstGeom>
          <a:noFill/>
          <a:ln w="9525">
            <a:noFill/>
          </a:ln>
        </p:spPr>
      </p:pic>
      <p:pic>
        <p:nvPicPr>
          <p:cNvPr id="14340" name="Picture 5"/>
          <p:cNvPicPr>
            <a:picLocks noChangeAspect="1"/>
          </p:cNvPicPr>
          <p:nvPr/>
        </p:nvPicPr>
        <p:blipFill>
          <a:blip r:embed="rId3"/>
          <a:stretch>
            <a:fillRect/>
          </a:stretch>
        </p:blipFill>
        <p:spPr>
          <a:xfrm>
            <a:off x="9296400" y="4724400"/>
            <a:ext cx="1905000" cy="150177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ctr">
              <a:buNone/>
            </a:pPr>
            <a:r>
              <a:rPr lang="zh-CN" altLang="en-US" sz="4000" dirty="0">
                <a:ea typeface="宋体" panose="02010600030101010101" pitchFamily="2" charset="-122"/>
                <a:sym typeface="+mn-ea"/>
              </a:rPr>
              <a:t>图像数据应用</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目标定位</a:t>
            </a:r>
          </a:p>
        </p:txBody>
      </p:sp>
      <p:sp>
        <p:nvSpPr>
          <p:cNvPr id="3" name="内容占位符 2"/>
          <p:cNvSpPr>
            <a:spLocks noGrp="1"/>
          </p:cNvSpPr>
          <p:nvPr>
            <p:ph idx="1"/>
          </p:nvPr>
        </p:nvSpPr>
        <p:spPr/>
        <p:txBody>
          <a:bodyPr/>
          <a:lstStyle/>
          <a:p>
            <a:endParaRPr lang="en-US" altLang="zh-CN"/>
          </a:p>
        </p:txBody>
      </p:sp>
      <p:pic>
        <p:nvPicPr>
          <p:cNvPr id="4" name="图片 3"/>
          <p:cNvPicPr>
            <a:picLocks noChangeAspect="1"/>
          </p:cNvPicPr>
          <p:nvPr/>
        </p:nvPicPr>
        <p:blipFill>
          <a:blip r:embed="rId2"/>
          <a:stretch>
            <a:fillRect/>
          </a:stretch>
        </p:blipFill>
        <p:spPr>
          <a:xfrm>
            <a:off x="1925955" y="2118360"/>
            <a:ext cx="6062980" cy="2792095"/>
          </a:xfrm>
          <a:prstGeom prst="rect">
            <a:avLst/>
          </a:prstGeom>
        </p:spPr>
      </p:pic>
      <p:pic>
        <p:nvPicPr>
          <p:cNvPr id="6" name="图片 5"/>
          <p:cNvPicPr>
            <a:picLocks noChangeAspect="1"/>
          </p:cNvPicPr>
          <p:nvPr/>
        </p:nvPicPr>
        <p:blipFill>
          <a:blip r:embed="rId3"/>
          <a:stretch>
            <a:fillRect/>
          </a:stretch>
        </p:blipFill>
        <p:spPr>
          <a:xfrm>
            <a:off x="8872220" y="2181225"/>
            <a:ext cx="2293620" cy="26663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目标定位</a:t>
            </a:r>
          </a:p>
        </p:txBody>
      </p:sp>
      <p:sp>
        <p:nvSpPr>
          <p:cNvPr id="3" name="内容占位符 2"/>
          <p:cNvSpPr>
            <a:spLocks noGrp="1"/>
          </p:cNvSpPr>
          <p:nvPr>
            <p:ph idx="1"/>
          </p:nvPr>
        </p:nvSpPr>
        <p:spPr/>
        <p:txBody>
          <a:bodyPr/>
          <a:lstStyle/>
          <a:p>
            <a:r>
              <a:rPr lang="en-US" altLang="zh-CN"/>
              <a:t>Classification with localization </a:t>
            </a:r>
          </a:p>
        </p:txBody>
      </p:sp>
      <p:pic>
        <p:nvPicPr>
          <p:cNvPr id="4" name="图片 3"/>
          <p:cNvPicPr>
            <a:picLocks noChangeAspect="1"/>
          </p:cNvPicPr>
          <p:nvPr/>
        </p:nvPicPr>
        <p:blipFill>
          <a:blip r:embed="rId3"/>
          <a:stretch>
            <a:fillRect/>
          </a:stretch>
        </p:blipFill>
        <p:spPr>
          <a:xfrm>
            <a:off x="1696720" y="2747010"/>
            <a:ext cx="6353810" cy="1803400"/>
          </a:xfrm>
          <a:prstGeom prst="rect">
            <a:avLst/>
          </a:prstGeom>
        </p:spPr>
      </p:pic>
      <p:pic>
        <p:nvPicPr>
          <p:cNvPr id="5" name="图片 4"/>
          <p:cNvPicPr>
            <a:picLocks noChangeAspect="1"/>
          </p:cNvPicPr>
          <p:nvPr/>
        </p:nvPicPr>
        <p:blipFill>
          <a:blip r:embed="rId4"/>
          <a:stretch>
            <a:fillRect/>
          </a:stretch>
        </p:blipFill>
        <p:spPr>
          <a:xfrm>
            <a:off x="6530975" y="4453255"/>
            <a:ext cx="2684780" cy="1673225"/>
          </a:xfrm>
          <a:prstGeom prst="rect">
            <a:avLst/>
          </a:prstGeom>
        </p:spPr>
      </p:pic>
      <p:cxnSp>
        <p:nvCxnSpPr>
          <p:cNvPr id="6" name="直接箭头连接符 5"/>
          <p:cNvCxnSpPr/>
          <p:nvPr/>
        </p:nvCxnSpPr>
        <p:spPr>
          <a:xfrm flipV="1">
            <a:off x="8345805" y="2905125"/>
            <a:ext cx="728345" cy="52832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a:off x="8317865" y="3616325"/>
            <a:ext cx="826135" cy="4222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8" name="椭圆 7"/>
          <p:cNvSpPr/>
          <p:nvPr/>
        </p:nvSpPr>
        <p:spPr>
          <a:xfrm>
            <a:off x="9220200" y="2743200"/>
            <a:ext cx="304800" cy="3048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652635" y="2696210"/>
            <a:ext cx="1720215" cy="398780"/>
          </a:xfrm>
          <a:prstGeom prst="rect">
            <a:avLst/>
          </a:prstGeom>
          <a:noFill/>
        </p:spPr>
        <p:txBody>
          <a:bodyPr wrap="none" rtlCol="0">
            <a:spAutoFit/>
          </a:bodyPr>
          <a:lstStyle/>
          <a:p>
            <a:r>
              <a:rPr lang="en-US" altLang="zh-CN" sz="2000"/>
              <a:t>softmax</a:t>
            </a:r>
            <a:r>
              <a:rPr lang="zh-CN" altLang="en-US" sz="2000">
                <a:ea typeface="宋体" panose="02010600030101010101" pitchFamily="2" charset="-122"/>
              </a:rPr>
              <a:t>（</a:t>
            </a:r>
            <a:r>
              <a:rPr lang="en-US" altLang="zh-CN" sz="2000">
                <a:ea typeface="宋体" panose="02010600030101010101" pitchFamily="2" charset="-122"/>
              </a:rPr>
              <a:t>4</a:t>
            </a:r>
            <a:r>
              <a:rPr lang="zh-CN" altLang="en-US" sz="2000">
                <a:ea typeface="宋体" panose="02010600030101010101" pitchFamily="2" charset="-122"/>
              </a:rPr>
              <a:t>）</a:t>
            </a:r>
          </a:p>
        </p:txBody>
      </p:sp>
      <p:sp>
        <p:nvSpPr>
          <p:cNvPr id="10" name="文本框 9"/>
          <p:cNvSpPr txBox="1"/>
          <p:nvPr/>
        </p:nvSpPr>
        <p:spPr>
          <a:xfrm>
            <a:off x="9444355" y="3927475"/>
            <a:ext cx="1372235" cy="368300"/>
          </a:xfrm>
          <a:prstGeom prst="rect">
            <a:avLst/>
          </a:prstGeom>
          <a:noFill/>
        </p:spPr>
        <p:txBody>
          <a:bodyPr wrap="none" rtlCol="0">
            <a:spAutoFit/>
          </a:bodyPr>
          <a:lstStyle/>
          <a:p>
            <a:r>
              <a:rPr lang="en-US" altLang="zh-CN"/>
              <a:t>bx,by,bw,bh</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ea typeface="宋体" panose="02010600030101010101" pitchFamily="2" charset="-122"/>
              </a:rPr>
              <a:t>目标定位</a:t>
            </a:r>
          </a:p>
        </p:txBody>
      </p:sp>
      <p:pic>
        <p:nvPicPr>
          <p:cNvPr id="4" name="内容占位符 3"/>
          <p:cNvPicPr>
            <a:picLocks noGrp="1" noChangeAspect="1"/>
          </p:cNvPicPr>
          <p:nvPr>
            <p:ph idx="1"/>
          </p:nvPr>
        </p:nvPicPr>
        <p:blipFill>
          <a:blip r:embed="rId2"/>
          <a:stretch>
            <a:fillRect/>
          </a:stretch>
        </p:blipFill>
        <p:spPr>
          <a:xfrm>
            <a:off x="1344295" y="1158875"/>
            <a:ext cx="9969500" cy="5461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特征点检测</a:t>
            </a:r>
          </a:p>
        </p:txBody>
      </p:sp>
      <p:pic>
        <p:nvPicPr>
          <p:cNvPr id="4" name="内容占位符 3"/>
          <p:cNvPicPr>
            <a:picLocks noGrp="1" noChangeAspect="1"/>
          </p:cNvPicPr>
          <p:nvPr>
            <p:ph idx="1"/>
          </p:nvPr>
        </p:nvPicPr>
        <p:blipFill>
          <a:blip r:embed="rId2"/>
          <a:stretch>
            <a:fillRect/>
          </a:stretch>
        </p:blipFill>
        <p:spPr>
          <a:xfrm>
            <a:off x="1124585" y="2019935"/>
            <a:ext cx="5707380" cy="2793365"/>
          </a:xfrm>
          <a:prstGeom prst="rect">
            <a:avLst/>
          </a:prstGeom>
        </p:spPr>
      </p:pic>
      <p:pic>
        <p:nvPicPr>
          <p:cNvPr id="5" name="图片 4"/>
          <p:cNvPicPr>
            <a:picLocks noChangeAspect="1"/>
          </p:cNvPicPr>
          <p:nvPr/>
        </p:nvPicPr>
        <p:blipFill>
          <a:blip r:embed="rId3"/>
          <a:stretch>
            <a:fillRect/>
          </a:stretch>
        </p:blipFill>
        <p:spPr>
          <a:xfrm>
            <a:off x="5201285" y="4467225"/>
            <a:ext cx="1015365" cy="541020"/>
          </a:xfrm>
          <a:prstGeom prst="rect">
            <a:avLst/>
          </a:prstGeom>
        </p:spPr>
      </p:pic>
      <p:pic>
        <p:nvPicPr>
          <p:cNvPr id="6" name="图片 5"/>
          <p:cNvPicPr>
            <a:picLocks noChangeAspect="1"/>
          </p:cNvPicPr>
          <p:nvPr/>
        </p:nvPicPr>
        <p:blipFill>
          <a:blip r:embed="rId4"/>
          <a:stretch>
            <a:fillRect/>
          </a:stretch>
        </p:blipFill>
        <p:spPr>
          <a:xfrm>
            <a:off x="4599305" y="2103755"/>
            <a:ext cx="2087880" cy="2161540"/>
          </a:xfrm>
          <a:prstGeom prst="rect">
            <a:avLst/>
          </a:prstGeom>
        </p:spPr>
      </p:pic>
      <p:pic>
        <p:nvPicPr>
          <p:cNvPr id="7" name="图片 6"/>
          <p:cNvPicPr>
            <a:picLocks noChangeAspect="1"/>
          </p:cNvPicPr>
          <p:nvPr/>
        </p:nvPicPr>
        <p:blipFill>
          <a:blip r:embed="rId5"/>
          <a:stretch>
            <a:fillRect/>
          </a:stretch>
        </p:blipFill>
        <p:spPr>
          <a:xfrm>
            <a:off x="5035550" y="4411980"/>
            <a:ext cx="1425575" cy="1818640"/>
          </a:xfrm>
          <a:prstGeom prst="rect">
            <a:avLst/>
          </a:prstGeom>
        </p:spPr>
      </p:pic>
      <p:pic>
        <p:nvPicPr>
          <p:cNvPr id="8" name="图片 7"/>
          <p:cNvPicPr>
            <a:picLocks noChangeAspect="1"/>
          </p:cNvPicPr>
          <p:nvPr/>
        </p:nvPicPr>
        <p:blipFill>
          <a:blip r:embed="rId6"/>
          <a:stretch>
            <a:fillRect/>
          </a:stretch>
        </p:blipFill>
        <p:spPr>
          <a:xfrm>
            <a:off x="8084185" y="2019935"/>
            <a:ext cx="2487295" cy="2496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目标检测</a:t>
            </a:r>
          </a:p>
        </p:txBody>
      </p:sp>
      <p:sp>
        <p:nvSpPr>
          <p:cNvPr id="3" name="内容占位符 2"/>
          <p:cNvSpPr>
            <a:spLocks noGrp="1"/>
          </p:cNvSpPr>
          <p:nvPr>
            <p:ph idx="1"/>
          </p:nvPr>
        </p:nvSpPr>
        <p:spPr/>
        <p:txBody>
          <a:bodyPr/>
          <a:lstStyle/>
          <a:p>
            <a:r>
              <a:rPr lang="en-US" altLang="zh-CN"/>
              <a:t>Car detection example</a:t>
            </a:r>
          </a:p>
        </p:txBody>
      </p:sp>
      <p:pic>
        <p:nvPicPr>
          <p:cNvPr id="4" name="图片 3"/>
          <p:cNvPicPr>
            <a:picLocks noChangeAspect="1"/>
          </p:cNvPicPr>
          <p:nvPr/>
        </p:nvPicPr>
        <p:blipFill>
          <a:blip r:embed="rId3"/>
          <a:stretch>
            <a:fillRect/>
          </a:stretch>
        </p:blipFill>
        <p:spPr>
          <a:xfrm>
            <a:off x="1172845" y="2066925"/>
            <a:ext cx="5156835" cy="4059555"/>
          </a:xfrm>
          <a:prstGeom prst="rect">
            <a:avLst/>
          </a:prstGeom>
        </p:spPr>
      </p:pic>
      <p:pic>
        <p:nvPicPr>
          <p:cNvPr id="5" name="图片 4"/>
          <p:cNvPicPr>
            <a:picLocks noChangeAspect="1"/>
          </p:cNvPicPr>
          <p:nvPr/>
        </p:nvPicPr>
        <p:blipFill>
          <a:blip r:embed="rId4"/>
          <a:stretch>
            <a:fillRect/>
          </a:stretch>
        </p:blipFill>
        <p:spPr>
          <a:xfrm>
            <a:off x="6946265" y="3652520"/>
            <a:ext cx="3747135" cy="12103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6145"/>
          <p:cNvSpPr>
            <a:spLocks noGrp="1"/>
          </p:cNvSpPr>
          <p:nvPr>
            <p:ph type="title"/>
          </p:nvPr>
        </p:nvSpPr>
        <p:spPr/>
        <p:txBody>
          <a:bodyPr vert="horz" wrap="square" lIns="91436" tIns="45718" rIns="91436" bIns="45718" anchor="ctr"/>
          <a:lstStyle/>
          <a:p>
            <a:r>
              <a:rPr lang="en-US" altLang="x-none" dirty="0"/>
              <a:t>Convolutional Neural Networks</a:t>
            </a:r>
            <a:r>
              <a:rPr lang="zh-CN" altLang="en-US" dirty="0"/>
              <a:t>卷积神经网络</a:t>
            </a:r>
          </a:p>
        </p:txBody>
      </p:sp>
      <p:sp>
        <p:nvSpPr>
          <p:cNvPr id="6147" name="文本占位符 6146"/>
          <p:cNvSpPr>
            <a:spLocks noGrp="1"/>
          </p:cNvSpPr>
          <p:nvPr>
            <p:ph type="body" idx="1"/>
          </p:nvPr>
        </p:nvSpPr>
        <p:spPr/>
        <p:txBody>
          <a:bodyPr vert="horz" wrap="square" lIns="91436" tIns="45718" rIns="91436" bIns="45718" anchor="t"/>
          <a:lstStyle/>
          <a:p>
            <a:pPr algn="l"/>
            <a:r>
              <a:rPr lang="en-US" altLang="zh-CN"/>
              <a:t>卷积神经网络是一种特殊的深层神经网络模型</a:t>
            </a:r>
          </a:p>
          <a:p>
            <a:pPr lvl="1" algn="l"/>
            <a:r>
              <a:rPr lang="en-US" altLang="zh-CN"/>
              <a:t>它的神经元间的连接是非全连接的</a:t>
            </a:r>
          </a:p>
          <a:p>
            <a:pPr lvl="1" algn="l"/>
            <a:r>
              <a:rPr lang="en-US" altLang="zh-CN"/>
              <a:t>同一层中某些神经元之间的连接的权重是共享的（即相同的）。</a:t>
            </a:r>
          </a:p>
          <a:p>
            <a:pPr marL="1905" indent="-1905"/>
            <a:endParaRPr lang="zh-CN" altLang="en-US" dirty="0">
              <a:ea typeface="宋体" panose="02010600030101010101" pitchFamily="2" charset="-122"/>
            </a:endParaRPr>
          </a:p>
          <a:p>
            <a:pPr algn="l"/>
            <a:r>
              <a:rPr lang="en-US" altLang="zh-CN" sz="3200">
                <a:sym typeface="+mn-ea"/>
              </a:rPr>
              <a:t>20世纪60年代，Hubel和Wiesel研究猫脑皮层</a:t>
            </a:r>
            <a:endParaRPr lang="en-US" altLang="zh-CN" sz="3200"/>
          </a:p>
          <a:p>
            <a:pPr lvl="1" algn="l"/>
            <a:r>
              <a:rPr lang="en-US" altLang="zh-CN" sz="3200">
                <a:sym typeface="+mn-ea"/>
              </a:rPr>
              <a:t>用于局部敏感和方向选择的神经元，其独特的网络结构可以有效地降低反馈神经网络的复杂性</a:t>
            </a:r>
            <a:endParaRPr lang="en-US" altLang="zh-CN" sz="3200"/>
          </a:p>
          <a:p>
            <a:pPr lvl="1" algn="l"/>
            <a:endParaRPr lang="en-US" altLang="zh-CN" sz="3200"/>
          </a:p>
          <a:p>
            <a:pPr marL="1905" indent="-1905"/>
            <a:endParaRPr lang="zh-CN" altLang="en-US" dirty="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目标检测</a:t>
            </a:r>
          </a:p>
        </p:txBody>
      </p:sp>
      <p:sp>
        <p:nvSpPr>
          <p:cNvPr id="3" name="内容占位符 2"/>
          <p:cNvSpPr>
            <a:spLocks noGrp="1"/>
          </p:cNvSpPr>
          <p:nvPr>
            <p:ph idx="1"/>
          </p:nvPr>
        </p:nvSpPr>
        <p:spPr/>
        <p:txBody>
          <a:bodyPr/>
          <a:lstStyle/>
          <a:p>
            <a:r>
              <a:rPr lang="en-US" altLang="zh-CN"/>
              <a:t>Sliding windows detection</a:t>
            </a:r>
          </a:p>
        </p:txBody>
      </p:sp>
      <p:pic>
        <p:nvPicPr>
          <p:cNvPr id="4" name="图片 3"/>
          <p:cNvPicPr>
            <a:picLocks noChangeAspect="1"/>
          </p:cNvPicPr>
          <p:nvPr/>
        </p:nvPicPr>
        <p:blipFill>
          <a:blip r:embed="rId3"/>
          <a:stretch>
            <a:fillRect/>
          </a:stretch>
        </p:blipFill>
        <p:spPr>
          <a:xfrm>
            <a:off x="2078355" y="2321560"/>
            <a:ext cx="8502015" cy="1683385"/>
          </a:xfrm>
          <a:prstGeom prst="rect">
            <a:avLst/>
          </a:prstGeom>
        </p:spPr>
      </p:pic>
      <p:pic>
        <p:nvPicPr>
          <p:cNvPr id="5" name="图片 4"/>
          <p:cNvPicPr>
            <a:picLocks noChangeAspect="1"/>
          </p:cNvPicPr>
          <p:nvPr/>
        </p:nvPicPr>
        <p:blipFill>
          <a:blip r:embed="rId3"/>
          <a:stretch>
            <a:fillRect/>
          </a:stretch>
        </p:blipFill>
        <p:spPr>
          <a:xfrm>
            <a:off x="2078990" y="4263390"/>
            <a:ext cx="8501380" cy="16833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卷积的滑动窗口实现</a:t>
            </a:r>
          </a:p>
        </p:txBody>
      </p:sp>
      <p:pic>
        <p:nvPicPr>
          <p:cNvPr id="4" name="内容占位符 3"/>
          <p:cNvPicPr>
            <a:picLocks noGrp="1" noChangeAspect="1"/>
          </p:cNvPicPr>
          <p:nvPr>
            <p:ph idx="1"/>
          </p:nvPr>
        </p:nvPicPr>
        <p:blipFill>
          <a:blip r:embed="rId2"/>
          <a:stretch>
            <a:fillRect/>
          </a:stretch>
        </p:blipFill>
        <p:spPr>
          <a:xfrm>
            <a:off x="1315720" y="1117600"/>
            <a:ext cx="9887585" cy="55499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卷积的滑动窗口实现</a:t>
            </a:r>
            <a:endParaRPr lang="zh-CN" altLang="en-US"/>
          </a:p>
        </p:txBody>
      </p:sp>
      <p:pic>
        <p:nvPicPr>
          <p:cNvPr id="8" name="内容占位符 7"/>
          <p:cNvPicPr>
            <a:picLocks noGrp="1" noChangeAspect="1"/>
          </p:cNvPicPr>
          <p:nvPr>
            <p:ph idx="1"/>
          </p:nvPr>
        </p:nvPicPr>
        <p:blipFill>
          <a:blip r:embed="rId3"/>
          <a:stretch>
            <a:fillRect/>
          </a:stretch>
        </p:blipFill>
        <p:spPr>
          <a:xfrm>
            <a:off x="929640" y="1307465"/>
            <a:ext cx="10549255" cy="53041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候选区域（Region proposals）</a:t>
            </a:r>
          </a:p>
        </p:txBody>
      </p:sp>
      <p:sp>
        <p:nvSpPr>
          <p:cNvPr id="3" name="内容占位符 2"/>
          <p:cNvSpPr>
            <a:spLocks noGrp="1"/>
          </p:cNvSpPr>
          <p:nvPr>
            <p:ph idx="1"/>
          </p:nvPr>
        </p:nvSpPr>
        <p:spPr/>
        <p:txBody>
          <a:bodyPr/>
          <a:lstStyle/>
          <a:p>
            <a:r>
              <a:rPr lang="zh-CN" altLang="en-US"/>
              <a:t>RCNN：</a:t>
            </a:r>
          </a:p>
          <a:p>
            <a:pPr lvl="1"/>
            <a:r>
              <a:rPr lang="zh-CN" altLang="en-US"/>
              <a:t>首先使用传统图像分割的方法，对图像进行分割，然后提取出2000个可能有对象的候选框，这样相对于最开始提到的滑动框的方式减少了非常多的框，然后送入网络</a:t>
            </a:r>
          </a:p>
        </p:txBody>
      </p:sp>
      <p:pic>
        <p:nvPicPr>
          <p:cNvPr id="4" name="图片 3"/>
          <p:cNvPicPr>
            <a:picLocks noChangeAspect="1"/>
          </p:cNvPicPr>
          <p:nvPr/>
        </p:nvPicPr>
        <p:blipFill>
          <a:blip r:embed="rId2"/>
          <a:stretch>
            <a:fillRect/>
          </a:stretch>
        </p:blipFill>
        <p:spPr>
          <a:xfrm>
            <a:off x="2124710" y="3333115"/>
            <a:ext cx="7249160" cy="33877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候选区域</a:t>
            </a:r>
            <a:endParaRPr lang="zh-CN" altLang="en-US"/>
          </a:p>
        </p:txBody>
      </p:sp>
      <p:sp>
        <p:nvSpPr>
          <p:cNvPr id="3" name="内容占位符 2"/>
          <p:cNvSpPr>
            <a:spLocks noGrp="1"/>
          </p:cNvSpPr>
          <p:nvPr>
            <p:ph idx="1"/>
          </p:nvPr>
        </p:nvSpPr>
        <p:spPr/>
        <p:txBody>
          <a:bodyPr/>
          <a:lstStyle/>
          <a:p>
            <a:r>
              <a:rPr lang="zh-CN" altLang="en-US"/>
              <a:t>Fast RCNN：</a:t>
            </a:r>
          </a:p>
          <a:p>
            <a:pPr lvl="1"/>
            <a:r>
              <a:rPr lang="zh-CN" altLang="en-US"/>
              <a:t>即先将整个图像进行卷积，然后再将候选框映射到卷积之后的输出做分类，其实就是上面提到的卷积整幅图减少重复计算。</a:t>
            </a:r>
          </a:p>
          <a:p>
            <a:endParaRPr lang="zh-CN" altLang="en-US"/>
          </a:p>
          <a:p>
            <a:r>
              <a:rPr lang="zh-CN" altLang="en-US"/>
              <a:t>Faster RCNN:</a:t>
            </a:r>
          </a:p>
          <a:p>
            <a:pPr lvl="1"/>
            <a:r>
              <a:rPr lang="zh-CN" altLang="en-US"/>
              <a:t>由于使用传统的图像分割选出候选框需要非常多的时间，所以使用卷积神经网络来选出候选框。</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人脸识别</a:t>
            </a:r>
          </a:p>
        </p:txBody>
      </p:sp>
      <p:sp>
        <p:nvSpPr>
          <p:cNvPr id="3" name="内容占位符 2"/>
          <p:cNvSpPr>
            <a:spLocks noGrp="1"/>
          </p:cNvSpPr>
          <p:nvPr>
            <p:ph idx="1"/>
          </p:nvPr>
        </p:nvSpPr>
        <p:spPr/>
        <p:txBody>
          <a:bodyPr/>
          <a:lstStyle/>
          <a:p>
            <a:r>
              <a:rPr lang="zh-CN" altLang="en-US"/>
              <a:t>人脸验证（face verification）:</a:t>
            </a:r>
          </a:p>
          <a:p>
            <a:pPr lvl="1"/>
            <a:r>
              <a:rPr lang="zh-CN" altLang="en-US"/>
              <a:t>1对1，输入一个照片或者名字或者ID，然后判断这个人是否是本人。</a:t>
            </a:r>
          </a:p>
          <a:p>
            <a:pPr lvl="1"/>
            <a:endParaRPr lang="zh-CN" altLang="en-US"/>
          </a:p>
          <a:p>
            <a:pPr lvl="0"/>
            <a:r>
              <a:rPr lang="zh-CN" altLang="en-US"/>
              <a:t>人脸识别（face recognition）:</a:t>
            </a:r>
          </a:p>
          <a:p>
            <a:pPr lvl="1"/>
            <a:r>
              <a:rPr lang="zh-CN" altLang="en-US"/>
              <a:t>1对多，判断这个人是否是系统中的某一个人。</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One-shot学习</a:t>
            </a:r>
          </a:p>
        </p:txBody>
      </p:sp>
      <p:sp>
        <p:nvSpPr>
          <p:cNvPr id="3" name="内容占位符 2"/>
          <p:cNvSpPr>
            <a:spLocks noGrp="1"/>
          </p:cNvSpPr>
          <p:nvPr>
            <p:ph idx="1"/>
          </p:nvPr>
        </p:nvSpPr>
        <p:spPr/>
        <p:txBody>
          <a:bodyPr/>
          <a:lstStyle/>
          <a:p>
            <a:r>
              <a:rPr lang="zh-CN" altLang="en-US" sz="2800"/>
              <a:t>例</a:t>
            </a:r>
          </a:p>
          <a:p>
            <a:pPr lvl="1"/>
            <a:r>
              <a:rPr lang="zh-CN" altLang="en-US" sz="2400"/>
              <a:t>一个公司的员工，一般每个人只给一张工作照（如4个人），这时网络输出五个单元，分别代表他们以及都不是。</a:t>
            </a:r>
          </a:p>
          <a:p>
            <a:pPr lvl="1"/>
            <a:r>
              <a:rPr lang="zh-CN" altLang="en-US" sz="2400"/>
              <a:t>这样设计会有两个明显的问题：第一是每个人只给了一张照片，训练样本太少；第二是如果这时候又来了一个员工，那么网络的输出得重新调整，显然不合理。</a:t>
            </a:r>
          </a:p>
          <a:p>
            <a:r>
              <a:rPr lang="zh-CN" altLang="en-US" sz="2800"/>
              <a:t>实际使用的方法</a:t>
            </a:r>
          </a:p>
          <a:p>
            <a:pPr lvl="1"/>
            <a:r>
              <a:rPr lang="zh-CN" altLang="en-US" sz="2400"/>
              <a:t>是训练一个差异度函数（degree of difference between images）的网络，给网络输入两张照片，如果是同一个人则输出很小的值（差异很小），如果不是同一个人则输出很大的值，这时只要将来的人与系统中的照片逐一比较即可。同时如果来了新员工，也只需要将他的照片放入到系统中就可以了。</a:t>
            </a:r>
          </a:p>
          <a:p>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Siamese网络</a:t>
            </a:r>
          </a:p>
        </p:txBody>
      </p:sp>
      <p:sp>
        <p:nvSpPr>
          <p:cNvPr id="3" name="内容占位符 2"/>
          <p:cNvSpPr>
            <a:spLocks noGrp="1"/>
          </p:cNvSpPr>
          <p:nvPr>
            <p:ph idx="1"/>
          </p:nvPr>
        </p:nvSpPr>
        <p:spPr/>
        <p:txBody>
          <a:bodyPr/>
          <a:lstStyle/>
          <a:p>
            <a:r>
              <a:rPr lang="zh-CN" altLang="en-US"/>
              <a:t>Siamese的输出不经过softmax激活函数做分类，直接就是输出一个向量，相当于把每个人映射成一个向量，然后判断两张图片是否是同一个人时只需要，分别输入这同一个网络，然后求输出向量差的范数</a:t>
            </a:r>
          </a:p>
        </p:txBody>
      </p:sp>
      <p:pic>
        <p:nvPicPr>
          <p:cNvPr id="4" name="图片 3"/>
          <p:cNvPicPr>
            <a:picLocks noChangeAspect="1"/>
          </p:cNvPicPr>
          <p:nvPr/>
        </p:nvPicPr>
        <p:blipFill>
          <a:blip r:embed="rId2"/>
          <a:stretch>
            <a:fillRect/>
          </a:stretch>
        </p:blipFill>
        <p:spPr>
          <a:xfrm>
            <a:off x="2386965" y="3465830"/>
            <a:ext cx="6593840" cy="332168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Triplet损失</a:t>
            </a:r>
          </a:p>
        </p:txBody>
      </p:sp>
      <p:sp>
        <p:nvSpPr>
          <p:cNvPr id="3" name="内容占位符 2"/>
          <p:cNvSpPr>
            <a:spLocks noGrp="1"/>
          </p:cNvSpPr>
          <p:nvPr>
            <p:ph idx="1"/>
          </p:nvPr>
        </p:nvSpPr>
        <p:spPr>
          <a:xfrm>
            <a:off x="406400" y="1397000"/>
            <a:ext cx="5958840" cy="4729480"/>
          </a:xfrm>
        </p:spPr>
        <p:txBody>
          <a:bodyPr/>
          <a:lstStyle/>
          <a:p>
            <a:r>
              <a:rPr lang="zh-CN" altLang="en-US" sz="2800"/>
              <a:t>首先训练集中必须有相同人的照片，三张照片为一组</a:t>
            </a:r>
            <a:endParaRPr lang="zh-CN" altLang="en-US" sz="1800"/>
          </a:p>
          <a:p>
            <a:endParaRPr lang="zh-CN" altLang="en-US" sz="1800"/>
          </a:p>
          <a:p>
            <a:endParaRPr lang="zh-CN" altLang="en-US" sz="1600"/>
          </a:p>
          <a:p>
            <a:r>
              <a:rPr lang="zh-CN" altLang="en-US" sz="2800"/>
              <a:t>损失函数</a:t>
            </a:r>
          </a:p>
          <a:p>
            <a:pPr lvl="1"/>
            <a:r>
              <a:rPr lang="zh-CN" altLang="en-US" sz="2400"/>
              <a:t>将两张相同的图片的距离比两张不同图片的距离的差值（注意此处差值已经是一个负值了）小于某个阈值时，其误差视为0</a:t>
            </a:r>
          </a:p>
        </p:txBody>
      </p:sp>
      <p:pic>
        <p:nvPicPr>
          <p:cNvPr id="5" name="图片 4"/>
          <p:cNvPicPr>
            <a:picLocks noChangeAspect="1"/>
          </p:cNvPicPr>
          <p:nvPr/>
        </p:nvPicPr>
        <p:blipFill>
          <a:blip r:embed="rId2"/>
          <a:stretch>
            <a:fillRect/>
          </a:stretch>
        </p:blipFill>
        <p:spPr>
          <a:xfrm>
            <a:off x="6915150" y="1558290"/>
            <a:ext cx="4145280" cy="2909570"/>
          </a:xfrm>
          <a:prstGeom prst="rect">
            <a:avLst/>
          </a:prstGeom>
        </p:spPr>
      </p:pic>
      <p:pic>
        <p:nvPicPr>
          <p:cNvPr id="6" name="图片 5"/>
          <p:cNvPicPr>
            <a:picLocks noChangeAspect="1"/>
          </p:cNvPicPr>
          <p:nvPr/>
        </p:nvPicPr>
        <p:blipFill>
          <a:blip r:embed="rId3"/>
          <a:stretch>
            <a:fillRect/>
          </a:stretch>
        </p:blipFill>
        <p:spPr>
          <a:xfrm>
            <a:off x="2971800" y="5339080"/>
            <a:ext cx="6464935" cy="103124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88C80A43-E592-41F7-BE0A-FD493925B5D6}"/>
                  </a:ext>
                </a:extLst>
              </p14:cNvPr>
              <p14:cNvContentPartPr/>
              <p14:nvPr/>
            </p14:nvContentPartPr>
            <p14:xfrm>
              <a:off x="7044120" y="4786200"/>
              <a:ext cx="4141080" cy="1657080"/>
            </p14:xfrm>
          </p:contentPart>
        </mc:Choice>
        <mc:Fallback>
          <p:pic>
            <p:nvPicPr>
              <p:cNvPr id="4" name="墨迹 3">
                <a:extLst>
                  <a:ext uri="{FF2B5EF4-FFF2-40B4-BE49-F238E27FC236}">
                    <a16:creationId xmlns:a16="http://schemas.microsoft.com/office/drawing/2014/main" id="{88C80A43-E592-41F7-BE0A-FD493925B5D6}"/>
                  </a:ext>
                </a:extLst>
              </p:cNvPr>
              <p:cNvPicPr/>
              <p:nvPr/>
            </p:nvPicPr>
            <p:blipFill>
              <a:blip r:embed="rId5"/>
              <a:stretch>
                <a:fillRect/>
              </a:stretch>
            </p:blipFill>
            <p:spPr>
              <a:xfrm>
                <a:off x="7034760" y="4776840"/>
                <a:ext cx="4159800" cy="1675800"/>
              </a:xfrm>
              <a:prstGeom prst="rect">
                <a:avLst/>
              </a:prstGeom>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面部验证与二分类</a:t>
            </a:r>
          </a:p>
        </p:txBody>
      </p:sp>
      <p:sp>
        <p:nvSpPr>
          <p:cNvPr id="3" name="内容占位符 2"/>
          <p:cNvSpPr>
            <a:spLocks noGrp="1"/>
          </p:cNvSpPr>
          <p:nvPr>
            <p:ph idx="1"/>
          </p:nvPr>
        </p:nvSpPr>
        <p:spPr/>
        <p:txBody>
          <a:bodyPr/>
          <a:lstStyle/>
          <a:p>
            <a:r>
              <a:rPr lang="zh-CN" altLang="en-US" sz="2400"/>
              <a:t>可以用二分类的思想来训练Siamese网络，同样是用同一个网络，输出两张照片的向量，这时候在后面将向量对应元素做差的绝对值作为一个特征，再创建一层逻辑回归即可，输出0、1</a:t>
            </a:r>
          </a:p>
        </p:txBody>
      </p:sp>
      <p:pic>
        <p:nvPicPr>
          <p:cNvPr id="4" name="图片 3"/>
          <p:cNvPicPr>
            <a:picLocks noChangeAspect="1"/>
          </p:cNvPicPr>
          <p:nvPr/>
        </p:nvPicPr>
        <p:blipFill>
          <a:blip r:embed="rId3"/>
          <a:stretch>
            <a:fillRect/>
          </a:stretch>
        </p:blipFill>
        <p:spPr>
          <a:xfrm>
            <a:off x="1492885" y="2527300"/>
            <a:ext cx="9206230" cy="3352165"/>
          </a:xfrm>
          <a:prstGeom prst="rect">
            <a:avLst/>
          </a:prstGeom>
        </p:spPr>
      </p:pic>
      <p:pic>
        <p:nvPicPr>
          <p:cNvPr id="5" name="图片 4"/>
          <p:cNvPicPr>
            <a:picLocks noChangeAspect="1"/>
          </p:cNvPicPr>
          <p:nvPr/>
        </p:nvPicPr>
        <p:blipFill>
          <a:blip r:embed="rId4"/>
          <a:stretch>
            <a:fillRect/>
          </a:stretch>
        </p:blipFill>
        <p:spPr>
          <a:xfrm>
            <a:off x="3264535" y="5697855"/>
            <a:ext cx="4571365" cy="105410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墨迹 5">
                <a:extLst>
                  <a:ext uri="{FF2B5EF4-FFF2-40B4-BE49-F238E27FC236}">
                    <a16:creationId xmlns:a16="http://schemas.microsoft.com/office/drawing/2014/main" id="{E04BDFCE-1AEB-4CF4-A6C9-48F52EEC9C85}"/>
                  </a:ext>
                </a:extLst>
              </p14:cNvPr>
              <p14:cNvContentPartPr/>
              <p14:nvPr/>
            </p14:nvContentPartPr>
            <p14:xfrm>
              <a:off x="4089960" y="5067720"/>
              <a:ext cx="4320" cy="360"/>
            </p14:xfrm>
          </p:contentPart>
        </mc:Choice>
        <mc:Fallback>
          <p:pic>
            <p:nvPicPr>
              <p:cNvPr id="6" name="墨迹 5">
                <a:extLst>
                  <a:ext uri="{FF2B5EF4-FFF2-40B4-BE49-F238E27FC236}">
                    <a16:creationId xmlns:a16="http://schemas.microsoft.com/office/drawing/2014/main" id="{E04BDFCE-1AEB-4CF4-A6C9-48F52EEC9C85}"/>
                  </a:ext>
                </a:extLst>
              </p:cNvPr>
              <p:cNvPicPr/>
              <p:nvPr/>
            </p:nvPicPr>
            <p:blipFill>
              <a:blip r:embed="rId6"/>
              <a:stretch>
                <a:fillRect/>
              </a:stretch>
            </p:blipFill>
            <p:spPr>
              <a:xfrm>
                <a:off x="4080600" y="5058360"/>
                <a:ext cx="23040" cy="190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p:txBody>
          <a:bodyPr vert="horz" wrap="square" lIns="91436" tIns="45718" rIns="91436" bIns="45718" anchor="ctr"/>
          <a:lstStyle/>
          <a:p>
            <a:r>
              <a:rPr lang="en-US" altLang="zh-CN"/>
              <a:t>Hubel-Wiesel</a:t>
            </a:r>
            <a:r>
              <a:rPr lang="zh-CN" altLang="en-US"/>
              <a:t>结构</a:t>
            </a:r>
          </a:p>
        </p:txBody>
      </p:sp>
      <p:sp>
        <p:nvSpPr>
          <p:cNvPr id="8195" name="文本占位符 8194"/>
          <p:cNvSpPr>
            <a:spLocks noGrp="1"/>
          </p:cNvSpPr>
          <p:nvPr>
            <p:ph type="body" idx="1"/>
          </p:nvPr>
        </p:nvSpPr>
        <p:spPr/>
        <p:txBody>
          <a:bodyPr vert="horz" wrap="square" lIns="91436" tIns="45718" rIns="91436" bIns="45718" anchor="t"/>
          <a:lstStyle/>
          <a:p>
            <a:r>
              <a:rPr lang="zh-CN" altLang="en-US" dirty="0"/>
              <a:t>基于猫的初级视皮层(VI区)的研究。</a:t>
            </a:r>
          </a:p>
          <a:p>
            <a:pPr lvl="1"/>
            <a:r>
              <a:rPr lang="zh-CN" altLang="en-US" dirty="0"/>
              <a:t>简单细胞</a:t>
            </a:r>
          </a:p>
          <a:p>
            <a:pPr lvl="1"/>
            <a:r>
              <a:rPr lang="zh-CN" altLang="en-US" dirty="0"/>
              <a:t>复杂细胞</a:t>
            </a:r>
          </a:p>
          <a:p>
            <a:pPr marL="1905" lvl="1" indent="455295"/>
            <a:endParaRPr lang="zh-CN" altLang="en-US" dirty="0"/>
          </a:p>
          <a:p>
            <a:r>
              <a:rPr lang="zh-CN" altLang="en-US" dirty="0"/>
              <a:t>两层神经网络模拟初级视皮层中的简单细胞和复杂细胞</a:t>
            </a:r>
          </a:p>
          <a:p>
            <a:pPr lvl="1"/>
            <a:r>
              <a:rPr lang="zh-CN" altLang="en-US" dirty="0"/>
              <a:t>每层的神经元被组织成二维平面</a:t>
            </a:r>
          </a:p>
          <a:p>
            <a:pPr lvl="1"/>
            <a:r>
              <a:rPr lang="zh-CN" altLang="en-US" dirty="0"/>
              <a:t>“简单细胞”层提取其输入</a:t>
            </a:r>
            <a:r>
              <a:rPr lang="zh-CN" altLang="en-US" dirty="0">
                <a:ea typeface="宋体" panose="02010600030101010101" pitchFamily="2" charset="-122"/>
              </a:rPr>
              <a:t>中</a:t>
            </a:r>
            <a:r>
              <a:rPr lang="zh-CN" altLang="en-US" dirty="0"/>
              <a:t>的局部特征</a:t>
            </a:r>
          </a:p>
          <a:p>
            <a:pPr lvl="1"/>
            <a:r>
              <a:rPr lang="zh-CN" altLang="en-US" dirty="0"/>
              <a:t>“复杂细胞”层组合“简单细胞”层</a:t>
            </a:r>
            <a:r>
              <a:rPr lang="zh-CN" altLang="en-US" dirty="0">
                <a:ea typeface="宋体" panose="02010600030101010101" pitchFamily="2" charset="-122"/>
              </a:rPr>
              <a:t>中</a:t>
            </a:r>
            <a:r>
              <a:rPr lang="zh-CN" altLang="en-US" dirty="0"/>
              <a:t>相应的子区域，使得整个网络对局部变换具有一定的不变性。</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小结</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卷积神经网络（</a:t>
            </a:r>
            <a:r>
              <a:rPr lang="zh-CN" altLang="en-US" dirty="0">
                <a:ea typeface="宋体" panose="02010600030101010101" pitchFamily="2" charset="-122"/>
                <a:sym typeface="+mn-ea"/>
              </a:rPr>
              <a:t>Convolutional Neural Network, CNN）</a:t>
            </a:r>
          </a:p>
          <a:p>
            <a:endParaRPr lang="zh-CN" altLang="en-US" dirty="0"/>
          </a:p>
          <a:p>
            <a:r>
              <a:rPr lang="en-US" altLang="zh-CN" dirty="0">
                <a:ea typeface="宋体" panose="02010600030101010101" pitchFamily="2" charset="-122"/>
                <a:sym typeface="+mn-ea"/>
              </a:rPr>
              <a:t>CNN</a:t>
            </a:r>
            <a:r>
              <a:rPr lang="zh-CN" altLang="en-US" dirty="0">
                <a:ea typeface="宋体" panose="02010600030101010101" pitchFamily="2" charset="-122"/>
                <a:sym typeface="+mn-ea"/>
              </a:rPr>
              <a:t>实例</a:t>
            </a:r>
          </a:p>
          <a:p>
            <a:pPr lvl="1"/>
            <a:r>
              <a:rPr lang="zh-CN" altLang="en-US" sz="2800" dirty="0">
                <a:ea typeface="宋体" panose="02010600030101010101" pitchFamily="2" charset="-122"/>
                <a:sym typeface="+mn-ea"/>
              </a:rPr>
              <a:t>经典网络、常用网络</a:t>
            </a:r>
          </a:p>
          <a:p>
            <a:pPr lvl="1"/>
            <a:endParaRPr lang="zh-CN" altLang="en-US" dirty="0">
              <a:ea typeface="宋体" panose="02010600030101010101" pitchFamily="2" charset="-122"/>
              <a:sym typeface="+mn-ea"/>
            </a:endParaRPr>
          </a:p>
          <a:p>
            <a:r>
              <a:rPr lang="zh-CN" altLang="en-US" dirty="0">
                <a:ea typeface="宋体" panose="02010600030101010101" pitchFamily="2" charset="-122"/>
                <a:sym typeface="+mn-ea"/>
              </a:rPr>
              <a:t>图像数据应用</a:t>
            </a:r>
          </a:p>
          <a:p>
            <a:pPr lvl="1"/>
            <a:r>
              <a:rPr lang="zh-CN" altLang="en-US" dirty="0">
                <a:ea typeface="宋体" panose="02010600030101010101" pitchFamily="2" charset="-122"/>
                <a:sym typeface="+mn-ea"/>
              </a:rPr>
              <a:t>目标定位、特征点检测、目标检测、人脸识别</a:t>
            </a:r>
          </a:p>
          <a:p>
            <a:endParaRPr lang="zh-CN" altLang="en-US"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D1A84A44-6616-4282-BA1E-269EDB818D9C}"/>
                  </a:ext>
                </a:extLst>
              </p14:cNvPr>
              <p14:cNvContentPartPr/>
              <p14:nvPr/>
            </p14:nvContentPartPr>
            <p14:xfrm>
              <a:off x="8806320" y="5896080"/>
              <a:ext cx="4320" cy="4680"/>
            </p14:xfrm>
          </p:contentPart>
        </mc:Choice>
        <mc:Fallback>
          <p:pic>
            <p:nvPicPr>
              <p:cNvPr id="2" name="墨迹 1">
                <a:extLst>
                  <a:ext uri="{FF2B5EF4-FFF2-40B4-BE49-F238E27FC236}">
                    <a16:creationId xmlns:a16="http://schemas.microsoft.com/office/drawing/2014/main" id="{D1A84A44-6616-4282-BA1E-269EDB818D9C}"/>
                  </a:ext>
                </a:extLst>
              </p:cNvPr>
              <p:cNvPicPr/>
              <p:nvPr/>
            </p:nvPicPr>
            <p:blipFill>
              <a:blip r:embed="rId3"/>
              <a:stretch>
                <a:fillRect/>
              </a:stretch>
            </p:blipFill>
            <p:spPr>
              <a:xfrm>
                <a:off x="8796960" y="5886720"/>
                <a:ext cx="23040" cy="23400"/>
              </a:xfrm>
              <a:prstGeom prst="rect">
                <a:avLst/>
              </a:prstGeom>
            </p:spPr>
          </p:pic>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16737"/>
          <p:cNvSpPr>
            <a:spLocks noGrp="1"/>
          </p:cNvSpPr>
          <p:nvPr>
            <p:ph type="ctrTitle"/>
          </p:nvPr>
        </p:nvSpPr>
        <p:spPr>
          <a:xfrm>
            <a:off x="914400" y="2130425"/>
            <a:ext cx="10363200" cy="1470025"/>
          </a:xfrm>
        </p:spPr>
        <p:txBody>
          <a:bodyPr vert="horz" wrap="square" lIns="91436" tIns="45718" rIns="91436" bIns="45718" anchor="ctr"/>
          <a:lstStyle/>
          <a:p>
            <a:pPr>
              <a:buNone/>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16739" name="副标题 116738"/>
          <p:cNvSpPr>
            <a:spLocks noGrp="1"/>
          </p:cNvSpPr>
          <p:nvPr>
            <p:ph type="subTitle" idx="1"/>
          </p:nvPr>
        </p:nvSpPr>
        <p:spPr>
          <a:xfrm>
            <a:off x="1828800" y="3886200"/>
            <a:ext cx="8534400" cy="1752600"/>
          </a:xfrm>
        </p:spPr>
        <p:txBody>
          <a:bodyPr vert="horz" wrap="square" lIns="91436" tIns="45718" rIns="91436" bIns="45718" anchor="t"/>
          <a:lstStyle/>
          <a:p>
            <a:pPr marL="342900" indent="-342900" algn="l" defTabSz="0">
              <a:buFont typeface="Wingdings" panose="05000000000000000000" pitchFamily="2" charset="2"/>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0243" name="文本占位符 10242"/>
          <p:cNvSpPr>
            <a:spLocks noGrp="1"/>
          </p:cNvSpPr>
          <p:nvPr>
            <p:ph type="body" idx="1"/>
          </p:nvPr>
        </p:nvSpPr>
        <p:spPr/>
        <p:txBody>
          <a:bodyPr vert="horz" wrap="square" lIns="91436" tIns="45718" rIns="91436" bIns="45718" anchor="t"/>
          <a:lstStyle/>
          <a:p>
            <a:r>
              <a:rPr lang="zh-CN" altLang="en-US"/>
              <a:t>局部感知野</a:t>
            </a:r>
          </a:p>
          <a:p>
            <a:pPr lvl="1"/>
            <a:r>
              <a:rPr lang="zh-CN" altLang="en-US"/>
              <a:t>图像的空间联系也是局部的像素联系较为紧密，而距离较远的像素相关性则较弱。</a:t>
            </a:r>
          </a:p>
          <a:p>
            <a:pPr lvl="1"/>
            <a:r>
              <a:rPr lang="zh-CN" altLang="en-US"/>
              <a:t>减少了需要训练的权值数目</a:t>
            </a:r>
          </a:p>
        </p:txBody>
      </p:sp>
      <p:pic>
        <p:nvPicPr>
          <p:cNvPr id="10244" name="Picture 2" descr="c:\users\user\appdata\roaming\360se6\USERDA~1\Temp\136556~2.JPG"/>
          <p:cNvPicPr>
            <a:picLocks noChangeAspect="1"/>
          </p:cNvPicPr>
          <p:nvPr/>
        </p:nvPicPr>
        <p:blipFill>
          <a:blip r:embed="rId3"/>
          <a:stretch>
            <a:fillRect/>
          </a:stretch>
        </p:blipFill>
        <p:spPr>
          <a:xfrm>
            <a:off x="3162300" y="3429000"/>
            <a:ext cx="8240713" cy="328136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22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2291" name="文本占位符 12290"/>
          <p:cNvSpPr>
            <a:spLocks noGrp="1"/>
          </p:cNvSpPr>
          <p:nvPr>
            <p:ph type="body" idx="1"/>
          </p:nvPr>
        </p:nvSpPr>
        <p:spPr>
          <a:xfrm>
            <a:off x="406400" y="1397000"/>
            <a:ext cx="5765800" cy="4729163"/>
          </a:xfrm>
        </p:spPr>
        <p:txBody>
          <a:bodyPr vert="horz" wrap="square" lIns="91436" tIns="45718" rIns="91436" bIns="45718" anchor="t"/>
          <a:lstStyle/>
          <a:p>
            <a:r>
              <a:rPr lang="zh-CN" altLang="en-US" dirty="0">
                <a:ea typeface="宋体" panose="02010600030101010101" pitchFamily="2" charset="-122"/>
              </a:rPr>
              <a:t>参数共享</a:t>
            </a:r>
          </a:p>
          <a:p>
            <a:pPr lvl="1"/>
            <a:r>
              <a:rPr lang="zh-CN" altLang="en-US" dirty="0"/>
              <a:t>图像的一部分的统计特性与其他部分是一样的。</a:t>
            </a:r>
          </a:p>
          <a:p>
            <a:pPr lvl="1"/>
            <a:r>
              <a:rPr lang="zh-CN" altLang="en-US" dirty="0"/>
              <a:t>在输入的不同位置检测同一种特征</a:t>
            </a:r>
          </a:p>
          <a:p>
            <a:pPr lvl="1"/>
            <a:r>
              <a:rPr lang="zh-CN" altLang="en-US" dirty="0"/>
              <a:t>平移</a:t>
            </a:r>
            <a:r>
              <a:rPr lang="zh-CN" altLang="en-US" dirty="0">
                <a:ea typeface="宋体" panose="02010600030101010101" pitchFamily="2" charset="-122"/>
              </a:rPr>
              <a:t>不</a:t>
            </a:r>
            <a:r>
              <a:rPr lang="zh-CN" altLang="en-US" dirty="0"/>
              <a:t>变</a:t>
            </a:r>
            <a:r>
              <a:rPr lang="zh-CN" altLang="en-US" dirty="0">
                <a:ea typeface="宋体" panose="02010600030101010101" pitchFamily="2" charset="-122"/>
              </a:rPr>
              <a:t>性</a:t>
            </a:r>
            <a:endParaRPr lang="zh-CN" altLang="en-US" dirty="0"/>
          </a:p>
        </p:txBody>
      </p:sp>
      <p:pic>
        <p:nvPicPr>
          <p:cNvPr id="12292" name="图片 12291"/>
          <p:cNvPicPr>
            <a:picLocks noChangeAspect="1"/>
          </p:cNvPicPr>
          <p:nvPr/>
        </p:nvPicPr>
        <p:blipFill>
          <a:blip r:embed="rId3"/>
          <a:stretch>
            <a:fillRect/>
          </a:stretch>
        </p:blipFill>
        <p:spPr>
          <a:xfrm>
            <a:off x="6400800" y="1828800"/>
            <a:ext cx="5181600" cy="4733925"/>
          </a:xfrm>
          <a:prstGeom prst="rect">
            <a:avLst/>
          </a:prstGeom>
          <a:noFill/>
          <a:ln w="9525">
            <a:noFill/>
          </a:ln>
        </p:spPr>
      </p:pic>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chemeClr val="tx1"/>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2888</Words>
  <Application>Microsoft Office PowerPoint</Application>
  <PresentationFormat>宽屏</PresentationFormat>
  <Paragraphs>328</Paragraphs>
  <Slides>71</Slides>
  <Notes>21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3</vt:i4>
      </vt:variant>
      <vt:variant>
        <vt:lpstr>幻灯片标题</vt:lpstr>
      </vt:variant>
      <vt:variant>
        <vt:i4>71</vt:i4>
      </vt:variant>
    </vt:vector>
  </HeadingPairs>
  <TitlesOfParts>
    <vt:vector size="80" baseType="lpstr">
      <vt:lpstr>宋体</vt:lpstr>
      <vt:lpstr>Arial</vt:lpstr>
      <vt:lpstr>Calibri</vt:lpstr>
      <vt:lpstr>Times New Roman</vt:lpstr>
      <vt:lpstr>Wingdings</vt:lpstr>
      <vt:lpstr>dan-berkeley-nlp-v1</vt:lpstr>
      <vt:lpstr>Equation.KSEE3</vt:lpstr>
      <vt:lpstr>Equation.3</vt:lpstr>
      <vt:lpstr>Bitmap Image</vt:lpstr>
      <vt:lpstr>图像数据的深度学习模型</vt:lpstr>
      <vt:lpstr>内容</vt:lpstr>
      <vt:lpstr>             卷积神经网络                       ——Convolutional Neural Networks, CNN</vt:lpstr>
      <vt:lpstr>图像数据</vt:lpstr>
      <vt:lpstr>Deep Learning on large images</vt:lpstr>
      <vt:lpstr>Convolutional Neural Networks卷积神经网络</vt:lpstr>
      <vt:lpstr>Hubel-Wiesel结构</vt:lpstr>
      <vt:lpstr>局部连接</vt:lpstr>
      <vt:lpstr>局部连接</vt:lpstr>
      <vt:lpstr>Convolution卷积</vt:lpstr>
      <vt:lpstr>Convolution卷积</vt:lpstr>
      <vt:lpstr>卷积</vt:lpstr>
      <vt:lpstr>多卷积核</vt:lpstr>
      <vt:lpstr>边缘检测示例</vt:lpstr>
      <vt:lpstr>边缘检测示例</vt:lpstr>
      <vt:lpstr>卷积Convolution</vt:lpstr>
      <vt:lpstr>PowerPoint 演示文稿</vt:lpstr>
      <vt:lpstr>Padding</vt:lpstr>
      <vt:lpstr>卷积步长</vt:lpstr>
      <vt:lpstr>PowerPoint 演示文稿</vt:lpstr>
      <vt:lpstr>单层卷积网络</vt:lpstr>
      <vt:lpstr>卷积层</vt:lpstr>
      <vt:lpstr>简单示例</vt:lpstr>
      <vt:lpstr>Pooling池化</vt:lpstr>
      <vt:lpstr>Pooling layer</vt:lpstr>
      <vt:lpstr>Pooling</vt:lpstr>
      <vt:lpstr>CNN基本结构</vt:lpstr>
      <vt:lpstr>CNN结构</vt:lpstr>
      <vt:lpstr>CNN训练过程</vt:lpstr>
      <vt:lpstr>CNN反向传播</vt:lpstr>
      <vt:lpstr>BP算法</vt:lpstr>
      <vt:lpstr>PowerPoint 演示文稿</vt:lpstr>
      <vt:lpstr>残差的反向传播</vt:lpstr>
      <vt:lpstr>残差的反向传播</vt:lpstr>
      <vt:lpstr>残差的反向传播</vt:lpstr>
      <vt:lpstr>例：文字识别系统LeNet-5</vt:lpstr>
      <vt:lpstr>文字识别系统LeNet-5</vt:lpstr>
      <vt:lpstr>卷积神经网络</vt:lpstr>
      <vt:lpstr>CNN的改进</vt:lpstr>
      <vt:lpstr>CNN的改进</vt:lpstr>
      <vt:lpstr>CNN改进</vt:lpstr>
      <vt:lpstr>CNNs in the 2010s</vt:lpstr>
      <vt:lpstr>卷积神经网络实例</vt:lpstr>
      <vt:lpstr>ImageNet CNN</vt:lpstr>
      <vt:lpstr>ImageNet CNN</vt:lpstr>
      <vt:lpstr>VGG Net</vt:lpstr>
      <vt:lpstr>残差网络（Residual Networks（ResNets））</vt:lpstr>
      <vt:lpstr>残差网络</vt:lpstr>
      <vt:lpstr>残差网络为什么有用？</vt:lpstr>
      <vt:lpstr>残差网络为什么有用？</vt:lpstr>
      <vt:lpstr>GoogLeNet---Very Deep</vt:lpstr>
      <vt:lpstr>GoogLeNet---Very Deep</vt:lpstr>
      <vt:lpstr>GoogLeNet---Very Deep</vt:lpstr>
      <vt:lpstr>图像数据应用</vt:lpstr>
      <vt:lpstr>目标定位</vt:lpstr>
      <vt:lpstr>目标定位</vt:lpstr>
      <vt:lpstr>目标定位</vt:lpstr>
      <vt:lpstr>特征点检测</vt:lpstr>
      <vt:lpstr>目标检测</vt:lpstr>
      <vt:lpstr>目标检测</vt:lpstr>
      <vt:lpstr>卷积的滑动窗口实现</vt:lpstr>
      <vt:lpstr>卷积的滑动窗口实现</vt:lpstr>
      <vt:lpstr>候选区域（Region proposals）</vt:lpstr>
      <vt:lpstr>候选区域</vt:lpstr>
      <vt:lpstr>人脸识别</vt:lpstr>
      <vt:lpstr>One-shot学习</vt:lpstr>
      <vt:lpstr>Siamese网络</vt:lpstr>
      <vt:lpstr>Triplet损失</vt:lpstr>
      <vt:lpstr>面部验证与二分类</vt:lpstr>
      <vt:lpstr>小结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宋 和田</cp:lastModifiedBy>
  <cp:revision>2995</cp:revision>
  <cp:lastPrinted>2014-04-15T18:16:00Z</cp:lastPrinted>
  <dcterms:created xsi:type="dcterms:W3CDTF">2004-08-27T04:16:00Z</dcterms:created>
  <dcterms:modified xsi:type="dcterms:W3CDTF">2020-10-20T10:33:51Z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